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e7918ac4c41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df67e3cd3458f"/>
  </p:sldMasterIdLst>
  <p:sldIdLst>
    <p:sldId xmlns:r="http://schemas.openxmlformats.org/officeDocument/2006/relationships" id="256" r:id="R94442d94e87f4fd7"/>
    <p:sldId xmlns:r="http://schemas.openxmlformats.org/officeDocument/2006/relationships" id="257" r:id="R12350139890540c2"/>
    <p:sldId xmlns:r="http://schemas.openxmlformats.org/officeDocument/2006/relationships" id="258" r:id="R05d99255451a4a36"/>
    <p:sldId xmlns:r="http://schemas.openxmlformats.org/officeDocument/2006/relationships" id="259" r:id="R12e9089a381641e1"/>
    <p:sldId xmlns:r="http://schemas.openxmlformats.org/officeDocument/2006/relationships" id="260" r:id="R4f11bc7140de484c"/>
    <p:sldId xmlns:r="http://schemas.openxmlformats.org/officeDocument/2006/relationships" id="261" r:id="R692fa6c5547e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df67e3cd3458f" /><Relationship Type="http://schemas.openxmlformats.org/officeDocument/2006/relationships/slide" Target="/ppt/slides/slide1.xml" Id="R94442d94e87f4fd7" /><Relationship Type="http://schemas.openxmlformats.org/officeDocument/2006/relationships/slide" Target="/ppt/slides/slide2.xml" Id="R12350139890540c2" /><Relationship Type="http://schemas.openxmlformats.org/officeDocument/2006/relationships/slide" Target="/ppt/slides/slide3.xml" Id="R05d99255451a4a36" /><Relationship Type="http://schemas.openxmlformats.org/officeDocument/2006/relationships/slide" Target="/ppt/slides/slide4.xml" Id="R12e9089a381641e1" /><Relationship Type="http://schemas.openxmlformats.org/officeDocument/2006/relationships/slide" Target="/ppt/slides/slide5.xml" Id="R4f11bc7140de484c" /><Relationship Type="http://schemas.openxmlformats.org/officeDocument/2006/relationships/slide" Target="/ppt/slides/slide6.xml" Id="R692fa6c5547e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99ef483654b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19b40c38a47c7" /><Relationship Type="http://schemas.openxmlformats.org/officeDocument/2006/relationships/theme" Target="/ppt/slideMasters/theme/theme1.xml" Id="R5b9a95ad326042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419b40c38a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57078fb2940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c48d722de49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dcfbd844a4c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2fa92ab6346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e78d379c145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43bfa9ab64b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OSCARSGT 12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OSCARSGT 12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1 900 334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875 977 342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