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24d62a02b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2ef42477c42fd"/>
  </p:sldMasterIdLst>
  <p:sldIdLst>
    <p:sldId xmlns:r="http://schemas.openxmlformats.org/officeDocument/2006/relationships" id="256" r:id="R2c999bce65524e09"/>
    <p:sldId xmlns:r="http://schemas.openxmlformats.org/officeDocument/2006/relationships" id="257" r:id="R18c5cccaa3804bdb"/>
    <p:sldId xmlns:r="http://schemas.openxmlformats.org/officeDocument/2006/relationships" id="258" r:id="Re56bc2e61e7c4d23"/>
    <p:sldId xmlns:r="http://schemas.openxmlformats.org/officeDocument/2006/relationships" id="259" r:id="R9b5d4424cd8c454e"/>
    <p:sldId xmlns:r="http://schemas.openxmlformats.org/officeDocument/2006/relationships" id="260" r:id="R17073c8cc97d4146"/>
    <p:sldId xmlns:r="http://schemas.openxmlformats.org/officeDocument/2006/relationships" id="261" r:id="R8a6ca15e416445d9"/>
    <p:sldId xmlns:r="http://schemas.openxmlformats.org/officeDocument/2006/relationships" id="262" r:id="Rb314c2a9821b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2ef42477c42fd" /><Relationship Type="http://schemas.openxmlformats.org/officeDocument/2006/relationships/slide" Target="/ppt/slides/slide1.xml" Id="R2c999bce65524e09" /><Relationship Type="http://schemas.openxmlformats.org/officeDocument/2006/relationships/slide" Target="/ppt/slides/slide2.xml" Id="R18c5cccaa3804bdb" /><Relationship Type="http://schemas.openxmlformats.org/officeDocument/2006/relationships/slide" Target="/ppt/slides/slide3.xml" Id="Re56bc2e61e7c4d23" /><Relationship Type="http://schemas.openxmlformats.org/officeDocument/2006/relationships/slide" Target="/ppt/slides/slide4.xml" Id="R9b5d4424cd8c454e" /><Relationship Type="http://schemas.openxmlformats.org/officeDocument/2006/relationships/slide" Target="/ppt/slides/slide5.xml" Id="R17073c8cc97d4146" /><Relationship Type="http://schemas.openxmlformats.org/officeDocument/2006/relationships/slide" Target="/ppt/slides/slide6.xml" Id="R8a6ca15e416445d9" /><Relationship Type="http://schemas.openxmlformats.org/officeDocument/2006/relationships/slide" Target="/ppt/slides/slide7.xml" Id="Rb314c2a9821b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5efc2a1af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10e1ead894843" /><Relationship Type="http://schemas.openxmlformats.org/officeDocument/2006/relationships/theme" Target="/ppt/slideMasters/theme/theme1.xml" Id="R682c511ac514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10e1ead89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b90a7405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f19cc2188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e31b342a745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013d3545c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9228264694f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58d5d32d641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4db2560cf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MIKKAL MYKLEBUSTHAUG REDERI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MIKKAL MYKLEBUSTHAUG REDERI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95 516 248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−7 096 568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−17 008 311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29 578 681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145 882 754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MYKLEBUSTHAUG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Fonnes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874 536 962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MIKKAL MYKLEBUSTHAUG REDERI AS</a:t>
            </a:r>
          </a:p>
        </p:txBody>
      </p:sp>
    </p:spTree>
  </p:cSld>
  <p:clrMapOvr>
    <a:masterClrMapping xmlns:a="http://schemas.openxmlformats.org/drawingml/2006/main"/>
  </p:clrMapOvr>
</p:sld>
</file>