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ed587e0d73548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4fa82b5c614d09"/>
  </p:sldMasterIdLst>
  <p:sldIdLst>
    <p:sldId xmlns:r="http://schemas.openxmlformats.org/officeDocument/2006/relationships" id="256" r:id="Re174f5cdc1da4ec4"/>
    <p:sldId xmlns:r="http://schemas.openxmlformats.org/officeDocument/2006/relationships" id="257" r:id="R6ca09f79c8194a0b"/>
    <p:sldId xmlns:r="http://schemas.openxmlformats.org/officeDocument/2006/relationships" id="258" r:id="Rb47df0cd100e4c4d"/>
    <p:sldId xmlns:r="http://schemas.openxmlformats.org/officeDocument/2006/relationships" id="259" r:id="R597aabebff10478e"/>
    <p:sldId xmlns:r="http://schemas.openxmlformats.org/officeDocument/2006/relationships" id="260" r:id="Rd9b1f4afc61c4b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4fa82b5c614d09" /><Relationship Type="http://schemas.openxmlformats.org/officeDocument/2006/relationships/slide" Target="/ppt/slides/slide1.xml" Id="Re174f5cdc1da4ec4" /><Relationship Type="http://schemas.openxmlformats.org/officeDocument/2006/relationships/slide" Target="/ppt/slides/slide2.xml" Id="R6ca09f79c8194a0b" /><Relationship Type="http://schemas.openxmlformats.org/officeDocument/2006/relationships/slide" Target="/ppt/slides/slide3.xml" Id="Rb47df0cd100e4c4d" /><Relationship Type="http://schemas.openxmlformats.org/officeDocument/2006/relationships/slide" Target="/ppt/slides/slide4.xml" Id="R597aabebff10478e" /><Relationship Type="http://schemas.openxmlformats.org/officeDocument/2006/relationships/slide" Target="/ppt/slides/slide5.xml" Id="Rd9b1f4afc61c4b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4320d0526549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3733f7f61044c8" /><Relationship Type="http://schemas.openxmlformats.org/officeDocument/2006/relationships/theme" Target="/ppt/slideMasters/theme/theme1.xml" Id="R6c9e3bbf66c447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3733f7f61044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1c2df7184249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70131551d64e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197f0571364d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e59bbbbcad490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ea01b0787349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BELLMANN`S PUB &amp; VINHUS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BELLMANN`S PUB &amp; VINHUS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BELLMANN`S PUB &amp; VINHUS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BELLMANN`S PUB &amp; VINHUS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BELLMANN`S PUB &amp; VINHUS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BELLMANN`S PUB &amp; VINHUS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874 448 532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BELLMANN`S PUB &amp; VINHUS AS</a:t>
            </a:r>
          </a:p>
        </p:txBody>
      </p:sp>
    </p:spTree>
  </p:cSld>
  <p:clrMapOvr>
    <a:masterClrMapping xmlns:a="http://schemas.openxmlformats.org/drawingml/2006/main"/>
  </p:clrMapOvr>
</p:sld>
</file>