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4c0b5a37d547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3b8409c57c4980"/>
  </p:sldMasterIdLst>
  <p:sldIdLst>
    <p:sldId xmlns:r="http://schemas.openxmlformats.org/officeDocument/2006/relationships" id="256" r:id="R9a61cb9496ef4940"/>
    <p:sldId xmlns:r="http://schemas.openxmlformats.org/officeDocument/2006/relationships" id="257" r:id="Raafdf3a08c4343fa"/>
    <p:sldId xmlns:r="http://schemas.openxmlformats.org/officeDocument/2006/relationships" id="258" r:id="R17f679d68c294d0b"/>
    <p:sldId xmlns:r="http://schemas.openxmlformats.org/officeDocument/2006/relationships" id="259" r:id="R02c283375224401a"/>
    <p:sldId xmlns:r="http://schemas.openxmlformats.org/officeDocument/2006/relationships" id="260" r:id="R162ac8e2952748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3b8409c57c4980" /><Relationship Type="http://schemas.openxmlformats.org/officeDocument/2006/relationships/slide" Target="/ppt/slides/slide1.xml" Id="R9a61cb9496ef4940" /><Relationship Type="http://schemas.openxmlformats.org/officeDocument/2006/relationships/slide" Target="/ppt/slides/slide2.xml" Id="Raafdf3a08c4343fa" /><Relationship Type="http://schemas.openxmlformats.org/officeDocument/2006/relationships/slide" Target="/ppt/slides/slide3.xml" Id="R17f679d68c294d0b" /><Relationship Type="http://schemas.openxmlformats.org/officeDocument/2006/relationships/slide" Target="/ppt/slides/slide4.xml" Id="R02c283375224401a" /><Relationship Type="http://schemas.openxmlformats.org/officeDocument/2006/relationships/slide" Target="/ppt/slides/slide5.xml" Id="R162ac8e2952748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02854e582b46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fbf4facad24c5d" /><Relationship Type="http://schemas.openxmlformats.org/officeDocument/2006/relationships/theme" Target="/ppt/slideMasters/theme/theme1.xml" Id="R454d2afd9de34b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fbf4facad24c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267b391b444b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87c178811b4b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13d94c3ff64a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5aeec3ad9d46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934437b8f544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STOVNER BIL OG VEDLIKEHOLD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STOVNER BIL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STOVNER BIL OG VEDLIKEHOLD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STOVNER BIL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STOVNER BIL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STOVNER BIL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872 422 862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STOVNER BIL OG VEDLIKEHOLD AS</a:t>
            </a:r>
          </a:p>
        </p:txBody>
      </p:sp>
    </p:spTree>
  </p:cSld>
  <p:clrMapOvr>
    <a:masterClrMapping xmlns:a="http://schemas.openxmlformats.org/drawingml/2006/main"/>
  </p:clrMapOvr>
</p:sld>
</file>