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cb9ae452f1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4a92c957ee4bce"/>
  </p:sldMasterIdLst>
  <p:sldIdLst>
    <p:sldId xmlns:r="http://schemas.openxmlformats.org/officeDocument/2006/relationships" id="256" r:id="Re344283048464ff2"/>
    <p:sldId xmlns:r="http://schemas.openxmlformats.org/officeDocument/2006/relationships" id="257" r:id="R3c0123d2c3124798"/>
    <p:sldId xmlns:r="http://schemas.openxmlformats.org/officeDocument/2006/relationships" id="258" r:id="R76a4a1d7594c429d"/>
    <p:sldId xmlns:r="http://schemas.openxmlformats.org/officeDocument/2006/relationships" id="259" r:id="R7f22f146bc0243d3"/>
    <p:sldId xmlns:r="http://schemas.openxmlformats.org/officeDocument/2006/relationships" id="260" r:id="R0bf670b05e69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a92c957ee4bce" /><Relationship Type="http://schemas.openxmlformats.org/officeDocument/2006/relationships/slide" Target="/ppt/slides/slide1.xml" Id="Re344283048464ff2" /><Relationship Type="http://schemas.openxmlformats.org/officeDocument/2006/relationships/slide" Target="/ppt/slides/slide2.xml" Id="R3c0123d2c3124798" /><Relationship Type="http://schemas.openxmlformats.org/officeDocument/2006/relationships/slide" Target="/ppt/slides/slide3.xml" Id="R76a4a1d7594c429d" /><Relationship Type="http://schemas.openxmlformats.org/officeDocument/2006/relationships/slide" Target="/ppt/slides/slide4.xml" Id="R7f22f146bc0243d3" /><Relationship Type="http://schemas.openxmlformats.org/officeDocument/2006/relationships/slide" Target="/ppt/slides/slide5.xml" Id="R0bf670b05e69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2adbab61e42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e9a5854974567" /><Relationship Type="http://schemas.openxmlformats.org/officeDocument/2006/relationships/theme" Target="/ppt/slideMasters/theme/theme1.xml" Id="Rac76173fc8bf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e9a58549745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56bbae6da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289ef5cc5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7bdf97a73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9c985826c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6269e020a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GOLFKLUBB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GOLFKLUBB ble etablert [år] og holder til i Gimsøysand.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8314 Gimsøysand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tomropjukwat@hotmail.com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www.lofotengolf.no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871 397 422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