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e63ca54d0c431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213e10d6754408c"/>
  </p:sldMasterIdLst>
  <p:sldIdLst>
    <p:sldId xmlns:r="http://schemas.openxmlformats.org/officeDocument/2006/relationships" id="256" r:id="R5fda6a23ecb84aaf"/>
    <p:sldId xmlns:r="http://schemas.openxmlformats.org/officeDocument/2006/relationships" id="257" r:id="Ra2fac1efce5249a5"/>
    <p:sldId xmlns:r="http://schemas.openxmlformats.org/officeDocument/2006/relationships" id="258" r:id="Ra097228a7cd0497b"/>
    <p:sldId xmlns:r="http://schemas.openxmlformats.org/officeDocument/2006/relationships" id="259" r:id="R764dc8699e8346b0"/>
    <p:sldId xmlns:r="http://schemas.openxmlformats.org/officeDocument/2006/relationships" id="260" r:id="R373b38a8aa90478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13e10d6754408c" /><Relationship Type="http://schemas.openxmlformats.org/officeDocument/2006/relationships/slide" Target="/ppt/slides/slide1.xml" Id="R5fda6a23ecb84aaf" /><Relationship Type="http://schemas.openxmlformats.org/officeDocument/2006/relationships/slide" Target="/ppt/slides/slide2.xml" Id="Ra2fac1efce5249a5" /><Relationship Type="http://schemas.openxmlformats.org/officeDocument/2006/relationships/slide" Target="/ppt/slides/slide3.xml" Id="Ra097228a7cd0497b" /><Relationship Type="http://schemas.openxmlformats.org/officeDocument/2006/relationships/slide" Target="/ppt/slides/slide4.xml" Id="R764dc8699e8346b0" /><Relationship Type="http://schemas.openxmlformats.org/officeDocument/2006/relationships/slide" Target="/ppt/slides/slide5.xml" Id="R373b38a8aa90478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2f89db13894e4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8c10b9af1c4061" /><Relationship Type="http://schemas.openxmlformats.org/officeDocument/2006/relationships/theme" Target="/ppt/slideMasters/theme/theme1.xml" Id="R70c664e4580343e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28c10b9af1c406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82890abd5f46f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a52012d30a48e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db97f10ee1485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afb41f8b57495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87b9bd60d344c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HAUGESUND MÅLLAG OG UNGDOMSLAG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HAUGESUND MÅLLAG OG UNGDOMSLAG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HAUGESUND MÅLLAG OG UNGDOMSLAG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HAUGESUND MÅLLAG OG UNGDOMSLAG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HAUGESUND MÅLLAG OG UNGDOMSLAG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HAUGESUND MÅLLAG OG UNGDOMSLAG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Kvalamarka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5514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73 68 99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post@kvalatun.no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www.kvalatun.no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871 341 982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HAUGESUND MÅLLAG OG UNGDOMSLAG</a:t>
            </a:r>
          </a:p>
        </p:txBody>
      </p:sp>
    </p:spTree>
  </p:cSld>
  <p:clrMapOvr>
    <a:masterClrMapping xmlns:a="http://schemas.openxmlformats.org/drawingml/2006/main"/>
  </p:clrMapOvr>
</p:sld>
</file>