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4969512ab547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35085e1df94b25"/>
  </p:sldMasterIdLst>
  <p:sldIdLst>
    <p:sldId xmlns:r="http://schemas.openxmlformats.org/officeDocument/2006/relationships" id="256" r:id="R0ae5069cb5734991"/>
    <p:sldId xmlns:r="http://schemas.openxmlformats.org/officeDocument/2006/relationships" id="257" r:id="R8190c92725034dbf"/>
    <p:sldId xmlns:r="http://schemas.openxmlformats.org/officeDocument/2006/relationships" id="258" r:id="R9dfb3ce96b044323"/>
    <p:sldId xmlns:r="http://schemas.openxmlformats.org/officeDocument/2006/relationships" id="259" r:id="Rf6df2a569c7a4878"/>
    <p:sldId xmlns:r="http://schemas.openxmlformats.org/officeDocument/2006/relationships" id="260" r:id="R7ee60ff755e545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5085e1df94b25" /><Relationship Type="http://schemas.openxmlformats.org/officeDocument/2006/relationships/slide" Target="/ppt/slides/slide1.xml" Id="R0ae5069cb5734991" /><Relationship Type="http://schemas.openxmlformats.org/officeDocument/2006/relationships/slide" Target="/ppt/slides/slide2.xml" Id="R8190c92725034dbf" /><Relationship Type="http://schemas.openxmlformats.org/officeDocument/2006/relationships/slide" Target="/ppt/slides/slide3.xml" Id="R9dfb3ce96b044323" /><Relationship Type="http://schemas.openxmlformats.org/officeDocument/2006/relationships/slide" Target="/ppt/slides/slide4.xml" Id="Rf6df2a569c7a4878" /><Relationship Type="http://schemas.openxmlformats.org/officeDocument/2006/relationships/slide" Target="/ppt/slides/slide5.xml" Id="R7ee60ff755e545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bf3fd8eec48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3f3273f4442f6" /><Relationship Type="http://schemas.openxmlformats.org/officeDocument/2006/relationships/theme" Target="/ppt/slideMasters/theme/theme1.xml" Id="Rfe94d300005a41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3f3273f4442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e28e58db344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8af9dd14245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fc4bf11ee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2a3c6c7fb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09637db8f48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TORUD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871 168 342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TORUD EIENDOM AS</a:t>
            </a:r>
          </a:p>
        </p:txBody>
      </p:sp>
    </p:spTree>
  </p:cSld>
  <p:clrMapOvr>
    <a:masterClrMapping xmlns:a="http://schemas.openxmlformats.org/drawingml/2006/main"/>
  </p:clrMapOvr>
</p:sld>
</file>