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f5d4fbfdb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b2cea3eb343e5"/>
  </p:sldMasterIdLst>
  <p:sldIdLst>
    <p:sldId xmlns:r="http://schemas.openxmlformats.org/officeDocument/2006/relationships" id="256" r:id="R61280b09d5eb4b29"/>
    <p:sldId xmlns:r="http://schemas.openxmlformats.org/officeDocument/2006/relationships" id="257" r:id="R9e94b3b389eb4be0"/>
    <p:sldId xmlns:r="http://schemas.openxmlformats.org/officeDocument/2006/relationships" id="258" r:id="Re977675dce9f4a85"/>
    <p:sldId xmlns:r="http://schemas.openxmlformats.org/officeDocument/2006/relationships" id="259" r:id="Rc2dba6826efb4012"/>
    <p:sldId xmlns:r="http://schemas.openxmlformats.org/officeDocument/2006/relationships" id="260" r:id="Rd470e64d1bfc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b2cea3eb343e5" /><Relationship Type="http://schemas.openxmlformats.org/officeDocument/2006/relationships/slide" Target="/ppt/slides/slide1.xml" Id="R61280b09d5eb4b29" /><Relationship Type="http://schemas.openxmlformats.org/officeDocument/2006/relationships/slide" Target="/ppt/slides/slide2.xml" Id="R9e94b3b389eb4be0" /><Relationship Type="http://schemas.openxmlformats.org/officeDocument/2006/relationships/slide" Target="/ppt/slides/slide3.xml" Id="Re977675dce9f4a85" /><Relationship Type="http://schemas.openxmlformats.org/officeDocument/2006/relationships/slide" Target="/ppt/slides/slide4.xml" Id="Rc2dba6826efb4012" /><Relationship Type="http://schemas.openxmlformats.org/officeDocument/2006/relationships/slide" Target="/ppt/slides/slide5.xml" Id="Rd470e64d1bfc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d6f6aa34349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5924434a04663" /><Relationship Type="http://schemas.openxmlformats.org/officeDocument/2006/relationships/theme" Target="/ppt/slideMasters/theme/theme1.xml" Id="Refc92a55cae8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5924434a0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b25c2b132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413f976c5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8e768405e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37552f1a1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3ff22d3314f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ÅGE RONG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ÅGE RONG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37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870 969 732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