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00b8787e23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6066b91144087"/>
  </p:sldMasterIdLst>
  <p:sldIdLst>
    <p:sldId xmlns:r="http://schemas.openxmlformats.org/officeDocument/2006/relationships" id="256" r:id="R7fdc7b64ce1e4dbb"/>
    <p:sldId xmlns:r="http://schemas.openxmlformats.org/officeDocument/2006/relationships" id="257" r:id="R6c7615d86cec4c23"/>
    <p:sldId xmlns:r="http://schemas.openxmlformats.org/officeDocument/2006/relationships" id="258" r:id="R298b293c1c084c48"/>
    <p:sldId xmlns:r="http://schemas.openxmlformats.org/officeDocument/2006/relationships" id="259" r:id="Rb5ec3a6255054200"/>
    <p:sldId xmlns:r="http://schemas.openxmlformats.org/officeDocument/2006/relationships" id="260" r:id="R8920d54b7e934875"/>
    <p:sldId xmlns:r="http://schemas.openxmlformats.org/officeDocument/2006/relationships" id="261" r:id="R8b47978bec4b41aa"/>
    <p:sldId xmlns:r="http://schemas.openxmlformats.org/officeDocument/2006/relationships" id="262" r:id="R669c9aadfad1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6066b91144087" /><Relationship Type="http://schemas.openxmlformats.org/officeDocument/2006/relationships/slide" Target="/ppt/slides/slide1.xml" Id="R7fdc7b64ce1e4dbb" /><Relationship Type="http://schemas.openxmlformats.org/officeDocument/2006/relationships/slide" Target="/ppt/slides/slide2.xml" Id="R6c7615d86cec4c23" /><Relationship Type="http://schemas.openxmlformats.org/officeDocument/2006/relationships/slide" Target="/ppt/slides/slide3.xml" Id="R298b293c1c084c48" /><Relationship Type="http://schemas.openxmlformats.org/officeDocument/2006/relationships/slide" Target="/ppt/slides/slide4.xml" Id="Rb5ec3a6255054200" /><Relationship Type="http://schemas.openxmlformats.org/officeDocument/2006/relationships/slide" Target="/ppt/slides/slide5.xml" Id="R8920d54b7e934875" /><Relationship Type="http://schemas.openxmlformats.org/officeDocument/2006/relationships/slide" Target="/ppt/slides/slide6.xml" Id="R8b47978bec4b41aa" /><Relationship Type="http://schemas.openxmlformats.org/officeDocument/2006/relationships/slide" Target="/ppt/slides/slide7.xml" Id="R669c9aadfad1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e14804a51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95ee686445fd" /><Relationship Type="http://schemas.openxmlformats.org/officeDocument/2006/relationships/theme" Target="/ppt/slideMasters/theme/theme1.xml" Id="R6a59e28028e2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995ee6864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15dac880b44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b2a663e77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03934d7e54e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7e7e86c3d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5bb34bb0b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f24588d76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c4f9d0826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DROMNESSUNDET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DROMNESSUNDET KAI AS ble etablert [år] og holder til i Aure.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BAKK HOLDING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 LARS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WIGUM JOHN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Kjelklia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6690 Aure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868 975 342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DROMNESSUNDET KAI AS</a:t>
            </a:r>
          </a:p>
        </p:txBody>
      </p:sp>
    </p:spTree>
  </p:cSld>
  <p:clrMapOvr>
    <a:masterClrMapping xmlns:a="http://schemas.openxmlformats.org/drawingml/2006/main"/>
  </p:clrMapOvr>
</p:sld>
</file>