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6a7a83d93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f1c23086248fd"/>
  </p:sldMasterIdLst>
  <p:sldIdLst>
    <p:sldId xmlns:r="http://schemas.openxmlformats.org/officeDocument/2006/relationships" id="256" r:id="R4498744b24734a57"/>
    <p:sldId xmlns:r="http://schemas.openxmlformats.org/officeDocument/2006/relationships" id="257" r:id="R7a093c623f044854"/>
    <p:sldId xmlns:r="http://schemas.openxmlformats.org/officeDocument/2006/relationships" id="258" r:id="R6884f7de2c934585"/>
    <p:sldId xmlns:r="http://schemas.openxmlformats.org/officeDocument/2006/relationships" id="259" r:id="Reb0e2ddccd5b4d35"/>
    <p:sldId xmlns:r="http://schemas.openxmlformats.org/officeDocument/2006/relationships" id="260" r:id="R7669173bb98c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f1c23086248fd" /><Relationship Type="http://schemas.openxmlformats.org/officeDocument/2006/relationships/slide" Target="/ppt/slides/slide1.xml" Id="R4498744b24734a57" /><Relationship Type="http://schemas.openxmlformats.org/officeDocument/2006/relationships/slide" Target="/ppt/slides/slide2.xml" Id="R7a093c623f044854" /><Relationship Type="http://schemas.openxmlformats.org/officeDocument/2006/relationships/slide" Target="/ppt/slides/slide3.xml" Id="R6884f7de2c934585" /><Relationship Type="http://schemas.openxmlformats.org/officeDocument/2006/relationships/slide" Target="/ppt/slides/slide4.xml" Id="Reb0e2ddccd5b4d35" /><Relationship Type="http://schemas.openxmlformats.org/officeDocument/2006/relationships/slide" Target="/ppt/slides/slide5.xml" Id="R7669173bb98c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e08097e77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644e579f84b10" /><Relationship Type="http://schemas.openxmlformats.org/officeDocument/2006/relationships/theme" Target="/ppt/slideMasters/theme/theme1.xml" Id="R47bde26105d5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644e579f8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c7d46e262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7225bbc25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27f00684f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262078f01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ed01bc4d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868 148 772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MASKIN AS</a:t>
            </a:r>
          </a:p>
        </p:txBody>
      </p:sp>
    </p:spTree>
  </p:cSld>
  <p:clrMapOvr>
    <a:masterClrMapping xmlns:a="http://schemas.openxmlformats.org/drawingml/2006/main"/>
  </p:clrMapOvr>
</p:sld>
</file>