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8321a8eeb6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3e9a939eb4dab"/>
  </p:sldMasterIdLst>
  <p:sldIdLst>
    <p:sldId xmlns:r="http://schemas.openxmlformats.org/officeDocument/2006/relationships" id="256" r:id="Ra21ccb605fc341cc"/>
    <p:sldId xmlns:r="http://schemas.openxmlformats.org/officeDocument/2006/relationships" id="257" r:id="Rfc6f0028655747d7"/>
    <p:sldId xmlns:r="http://schemas.openxmlformats.org/officeDocument/2006/relationships" id="258" r:id="R3ba98bcfe5704a98"/>
    <p:sldId xmlns:r="http://schemas.openxmlformats.org/officeDocument/2006/relationships" id="259" r:id="R442f68397e0d4ef2"/>
    <p:sldId xmlns:r="http://schemas.openxmlformats.org/officeDocument/2006/relationships" id="260" r:id="R1fe506d5528f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3e9a939eb4dab" /><Relationship Type="http://schemas.openxmlformats.org/officeDocument/2006/relationships/slide" Target="/ppt/slides/slide1.xml" Id="Ra21ccb605fc341cc" /><Relationship Type="http://schemas.openxmlformats.org/officeDocument/2006/relationships/slide" Target="/ppt/slides/slide2.xml" Id="Rfc6f0028655747d7" /><Relationship Type="http://schemas.openxmlformats.org/officeDocument/2006/relationships/slide" Target="/ppt/slides/slide3.xml" Id="R3ba98bcfe5704a98" /><Relationship Type="http://schemas.openxmlformats.org/officeDocument/2006/relationships/slide" Target="/ppt/slides/slide4.xml" Id="R442f68397e0d4ef2" /><Relationship Type="http://schemas.openxmlformats.org/officeDocument/2006/relationships/slide" Target="/ppt/slides/slide5.xml" Id="R1fe506d5528f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ea2c31a95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a731de923456f" /><Relationship Type="http://schemas.openxmlformats.org/officeDocument/2006/relationships/theme" Target="/ppt/slideMasters/theme/theme1.xml" Id="Rc9ed6da50d224d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da731de923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0d1af571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d129df924e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b8e327390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cf824b238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991fa23c9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STORGATE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868 060 492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