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f8518d577543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cebf24e0ca4221"/>
  </p:sldMasterIdLst>
  <p:sldIdLst>
    <p:sldId xmlns:r="http://schemas.openxmlformats.org/officeDocument/2006/relationships" id="256" r:id="Rb8af88d54cca434e"/>
    <p:sldId xmlns:r="http://schemas.openxmlformats.org/officeDocument/2006/relationships" id="257" r:id="Ra76e3a8df5944df2"/>
    <p:sldId xmlns:r="http://schemas.openxmlformats.org/officeDocument/2006/relationships" id="258" r:id="R594c9912aeb74bca"/>
    <p:sldId xmlns:r="http://schemas.openxmlformats.org/officeDocument/2006/relationships" id="259" r:id="Rfcbefb8f681c476a"/>
    <p:sldId xmlns:r="http://schemas.openxmlformats.org/officeDocument/2006/relationships" id="260" r:id="R3fc66522fd574f18"/>
    <p:sldId xmlns:r="http://schemas.openxmlformats.org/officeDocument/2006/relationships" id="261" r:id="R58b11d67423d4f39"/>
    <p:sldId xmlns:r="http://schemas.openxmlformats.org/officeDocument/2006/relationships" id="262" r:id="R9ef28bfc7335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cebf24e0ca4221" /><Relationship Type="http://schemas.openxmlformats.org/officeDocument/2006/relationships/slide" Target="/ppt/slides/slide1.xml" Id="Rb8af88d54cca434e" /><Relationship Type="http://schemas.openxmlformats.org/officeDocument/2006/relationships/slide" Target="/ppt/slides/slide2.xml" Id="Ra76e3a8df5944df2" /><Relationship Type="http://schemas.openxmlformats.org/officeDocument/2006/relationships/slide" Target="/ppt/slides/slide3.xml" Id="R594c9912aeb74bca" /><Relationship Type="http://schemas.openxmlformats.org/officeDocument/2006/relationships/slide" Target="/ppt/slides/slide4.xml" Id="Rfcbefb8f681c476a" /><Relationship Type="http://schemas.openxmlformats.org/officeDocument/2006/relationships/slide" Target="/ppt/slides/slide5.xml" Id="R3fc66522fd574f18" /><Relationship Type="http://schemas.openxmlformats.org/officeDocument/2006/relationships/slide" Target="/ppt/slides/slide6.xml" Id="R58b11d67423d4f39" /><Relationship Type="http://schemas.openxmlformats.org/officeDocument/2006/relationships/slide" Target="/ppt/slides/slide7.xml" Id="R9ef28bfc7335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366ff9863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2aa393cd4561" /><Relationship Type="http://schemas.openxmlformats.org/officeDocument/2006/relationships/theme" Target="/ppt/slideMasters/theme/theme1.xml" Id="R31ebf220f0384b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c2aa393cd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3fd776db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09b209f39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aa286d18441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89d89e947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a2ba2fbc6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7a05f4cb142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6dbe414b14c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SÆLID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SÆLID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21 568 591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SÆLID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Fuglevik platå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1673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866 706 972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SÆLID AS</a:t>
            </a:r>
          </a:p>
        </p:txBody>
      </p:sp>
    </p:spTree>
  </p:cSld>
  <p:clrMapOvr>
    <a:masterClrMapping xmlns:a="http://schemas.openxmlformats.org/drawingml/2006/main"/>
  </p:clrMapOvr>
</p:sld>
</file>