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14ef447fe949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b0ea06101646df"/>
  </p:sldMasterIdLst>
  <p:sldIdLst>
    <p:sldId xmlns:r="http://schemas.openxmlformats.org/officeDocument/2006/relationships" id="256" r:id="Rfd12e3b8066a4a00"/>
    <p:sldId xmlns:r="http://schemas.openxmlformats.org/officeDocument/2006/relationships" id="257" r:id="Rf1e1cf9489204cdd"/>
    <p:sldId xmlns:r="http://schemas.openxmlformats.org/officeDocument/2006/relationships" id="258" r:id="Rcd6d3100e31e44d5"/>
    <p:sldId xmlns:r="http://schemas.openxmlformats.org/officeDocument/2006/relationships" id="259" r:id="R326f7040315c4c99"/>
    <p:sldId xmlns:r="http://schemas.openxmlformats.org/officeDocument/2006/relationships" id="260" r:id="R7e925af57bcd42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0ea06101646df" /><Relationship Type="http://schemas.openxmlformats.org/officeDocument/2006/relationships/slide" Target="/ppt/slides/slide1.xml" Id="Rfd12e3b8066a4a00" /><Relationship Type="http://schemas.openxmlformats.org/officeDocument/2006/relationships/slide" Target="/ppt/slides/slide2.xml" Id="Rf1e1cf9489204cdd" /><Relationship Type="http://schemas.openxmlformats.org/officeDocument/2006/relationships/slide" Target="/ppt/slides/slide3.xml" Id="Rcd6d3100e31e44d5" /><Relationship Type="http://schemas.openxmlformats.org/officeDocument/2006/relationships/slide" Target="/ppt/slides/slide4.xml" Id="R326f7040315c4c99" /><Relationship Type="http://schemas.openxmlformats.org/officeDocument/2006/relationships/slide" Target="/ppt/slides/slide5.xml" Id="R7e925af57bcd42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be4d541634d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13f670d234a61" /><Relationship Type="http://schemas.openxmlformats.org/officeDocument/2006/relationships/theme" Target="/ppt/slideMasters/theme/theme1.xml" Id="Rb043463eaf754b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413f670d234a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dcb8105cf47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49963c20e45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cf3b7008646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751cf3cc44d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b9d41cb2e48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RAUMA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RAUMA KOMMUNE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16 66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post@rauma.kommune.no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www.rauma.kommune.no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864 980 902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