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dd3907f9ee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097b96f55a42a2"/>
  </p:sldMasterIdLst>
  <p:sldIdLst>
    <p:sldId xmlns:r="http://schemas.openxmlformats.org/officeDocument/2006/relationships" id="256" r:id="R76876e9c9b2042f0"/>
    <p:sldId xmlns:r="http://schemas.openxmlformats.org/officeDocument/2006/relationships" id="257" r:id="R8d66683a12da4603"/>
    <p:sldId xmlns:r="http://schemas.openxmlformats.org/officeDocument/2006/relationships" id="258" r:id="Rcc1832bb2fbb485d"/>
    <p:sldId xmlns:r="http://schemas.openxmlformats.org/officeDocument/2006/relationships" id="259" r:id="R529d4fc223004764"/>
    <p:sldId xmlns:r="http://schemas.openxmlformats.org/officeDocument/2006/relationships" id="260" r:id="Rccbe9ff164a94c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97b96f55a42a2" /><Relationship Type="http://schemas.openxmlformats.org/officeDocument/2006/relationships/slide" Target="/ppt/slides/slide1.xml" Id="R76876e9c9b2042f0" /><Relationship Type="http://schemas.openxmlformats.org/officeDocument/2006/relationships/slide" Target="/ppt/slides/slide2.xml" Id="R8d66683a12da4603" /><Relationship Type="http://schemas.openxmlformats.org/officeDocument/2006/relationships/slide" Target="/ppt/slides/slide3.xml" Id="Rcc1832bb2fbb485d" /><Relationship Type="http://schemas.openxmlformats.org/officeDocument/2006/relationships/slide" Target="/ppt/slides/slide4.xml" Id="R529d4fc223004764" /><Relationship Type="http://schemas.openxmlformats.org/officeDocument/2006/relationships/slide" Target="/ppt/slides/slide5.xml" Id="Rccbe9ff164a94c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788456164b4a8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f9148fa0c41ad" /><Relationship Type="http://schemas.openxmlformats.org/officeDocument/2006/relationships/theme" Target="/ppt/slideMasters/theme/theme1.xml" Id="Rc35d6360f79a48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1f9148fa0c41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7ab661ccb46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a985d00624b2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cc59e4349140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cd0e84e90e44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71a920efe48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KNUT A THORVALDSEN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A THORVALDSEN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A THORVALDSEN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A THORVALDSEN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A THORVALDSEN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A THORVALDSEN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863 747 902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KNUT A THORVALDSEN AS</a:t>
            </a:r>
          </a:p>
        </p:txBody>
      </p:sp>
    </p:spTree>
  </p:cSld>
  <p:clrMapOvr>
    <a:masterClrMapping xmlns:a="http://schemas.openxmlformats.org/drawingml/2006/main"/>
  </p:clrMapOvr>
</p:sld>
</file>