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9df9cd3894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46a3e58984e99"/>
  </p:sldMasterIdLst>
  <p:sldIdLst>
    <p:sldId xmlns:r="http://schemas.openxmlformats.org/officeDocument/2006/relationships" id="256" r:id="Rce83bfb203834610"/>
    <p:sldId xmlns:r="http://schemas.openxmlformats.org/officeDocument/2006/relationships" id="257" r:id="Rf60a63a5381c4743"/>
    <p:sldId xmlns:r="http://schemas.openxmlformats.org/officeDocument/2006/relationships" id="258" r:id="Rb4a84b58fc564065"/>
    <p:sldId xmlns:r="http://schemas.openxmlformats.org/officeDocument/2006/relationships" id="259" r:id="Rad72763cd8324071"/>
    <p:sldId xmlns:r="http://schemas.openxmlformats.org/officeDocument/2006/relationships" id="260" r:id="R1369ba55ac234ac8"/>
    <p:sldId xmlns:r="http://schemas.openxmlformats.org/officeDocument/2006/relationships" id="261" r:id="R6047b8e517ff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46a3e58984e99" /><Relationship Type="http://schemas.openxmlformats.org/officeDocument/2006/relationships/slide" Target="/ppt/slides/slide1.xml" Id="Rce83bfb203834610" /><Relationship Type="http://schemas.openxmlformats.org/officeDocument/2006/relationships/slide" Target="/ppt/slides/slide2.xml" Id="Rf60a63a5381c4743" /><Relationship Type="http://schemas.openxmlformats.org/officeDocument/2006/relationships/slide" Target="/ppt/slides/slide3.xml" Id="Rb4a84b58fc564065" /><Relationship Type="http://schemas.openxmlformats.org/officeDocument/2006/relationships/slide" Target="/ppt/slides/slide4.xml" Id="Rad72763cd8324071" /><Relationship Type="http://schemas.openxmlformats.org/officeDocument/2006/relationships/slide" Target="/ppt/slides/slide5.xml" Id="R1369ba55ac234ac8" /><Relationship Type="http://schemas.openxmlformats.org/officeDocument/2006/relationships/slide" Target="/ppt/slides/slide6.xml" Id="R6047b8e517ff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38e7f09a447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724209ca24236" /><Relationship Type="http://schemas.openxmlformats.org/officeDocument/2006/relationships/theme" Target="/ppt/slideMasters/theme/theme1.xml" Id="Rd9410efd9c4146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724209ca2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2cb12bbe6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decf92870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6acc31c57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066553ea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1b1dd401a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60ad44c7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TAK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27 048 473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6 022 713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863 476 992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