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9eb2908599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1314b334d4a62"/>
  </p:sldMasterIdLst>
  <p:sldIdLst>
    <p:sldId xmlns:r="http://schemas.openxmlformats.org/officeDocument/2006/relationships" id="256" r:id="Rf0f6f2aeb10d4ba0"/>
    <p:sldId xmlns:r="http://schemas.openxmlformats.org/officeDocument/2006/relationships" id="257" r:id="R0b47f3153f43456c"/>
    <p:sldId xmlns:r="http://schemas.openxmlformats.org/officeDocument/2006/relationships" id="258" r:id="Ra5810420a6544d1d"/>
    <p:sldId xmlns:r="http://schemas.openxmlformats.org/officeDocument/2006/relationships" id="259" r:id="Rc9cfefd16a414541"/>
    <p:sldId xmlns:r="http://schemas.openxmlformats.org/officeDocument/2006/relationships" id="260" r:id="Re54bedb9625044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1314b334d4a62" /><Relationship Type="http://schemas.openxmlformats.org/officeDocument/2006/relationships/slide" Target="/ppt/slides/slide1.xml" Id="Rf0f6f2aeb10d4ba0" /><Relationship Type="http://schemas.openxmlformats.org/officeDocument/2006/relationships/slide" Target="/ppt/slides/slide2.xml" Id="R0b47f3153f43456c" /><Relationship Type="http://schemas.openxmlformats.org/officeDocument/2006/relationships/slide" Target="/ppt/slides/slide3.xml" Id="Ra5810420a6544d1d" /><Relationship Type="http://schemas.openxmlformats.org/officeDocument/2006/relationships/slide" Target="/ppt/slides/slide4.xml" Id="Rc9cfefd16a414541" /><Relationship Type="http://schemas.openxmlformats.org/officeDocument/2006/relationships/slide" Target="/ppt/slides/slide5.xml" Id="Re54bedb9625044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af85b1d63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a3909fb88443b" /><Relationship Type="http://schemas.openxmlformats.org/officeDocument/2006/relationships/theme" Target="/ppt/slideMasters/theme/theme1.xml" Id="R11dc1da8dc1948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a3909fb88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320735b014c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ed5ffc48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ac4e35fd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43697efa1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90cbfb41749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EDUCO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EDUCO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EDUCO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EDUCO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EDUCO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EDUCO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860 094 592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EDUCO AS</a:t>
            </a:r>
          </a:p>
        </p:txBody>
      </p:sp>
    </p:spTree>
  </p:cSld>
  <p:clrMapOvr>
    <a:masterClrMapping xmlns:a="http://schemas.openxmlformats.org/drawingml/2006/main"/>
  </p:clrMapOvr>
</p:sld>
</file>