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652ee8081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1d5192eba4187"/>
  </p:sldMasterIdLst>
  <p:sldIdLst>
    <p:sldId xmlns:r="http://schemas.openxmlformats.org/officeDocument/2006/relationships" id="256" r:id="R8c9bf141d15f414b"/>
    <p:sldId xmlns:r="http://schemas.openxmlformats.org/officeDocument/2006/relationships" id="257" r:id="R311f9030a0b642cc"/>
    <p:sldId xmlns:r="http://schemas.openxmlformats.org/officeDocument/2006/relationships" id="258" r:id="Rd3adbb2090194ace"/>
    <p:sldId xmlns:r="http://schemas.openxmlformats.org/officeDocument/2006/relationships" id="259" r:id="R9a82c73d7ae94bf4"/>
    <p:sldId xmlns:r="http://schemas.openxmlformats.org/officeDocument/2006/relationships" id="260" r:id="R66d08c7b647e4bdb"/>
    <p:sldId xmlns:r="http://schemas.openxmlformats.org/officeDocument/2006/relationships" id="261" r:id="Rdf7dca30e1fc450e"/>
    <p:sldId xmlns:r="http://schemas.openxmlformats.org/officeDocument/2006/relationships" id="262" r:id="R1617893a0dc6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1d5192eba4187" /><Relationship Type="http://schemas.openxmlformats.org/officeDocument/2006/relationships/slide" Target="/ppt/slides/slide1.xml" Id="R8c9bf141d15f414b" /><Relationship Type="http://schemas.openxmlformats.org/officeDocument/2006/relationships/slide" Target="/ppt/slides/slide2.xml" Id="R311f9030a0b642cc" /><Relationship Type="http://schemas.openxmlformats.org/officeDocument/2006/relationships/slide" Target="/ppt/slides/slide3.xml" Id="Rd3adbb2090194ace" /><Relationship Type="http://schemas.openxmlformats.org/officeDocument/2006/relationships/slide" Target="/ppt/slides/slide4.xml" Id="R9a82c73d7ae94bf4" /><Relationship Type="http://schemas.openxmlformats.org/officeDocument/2006/relationships/slide" Target="/ppt/slides/slide5.xml" Id="R66d08c7b647e4bdb" /><Relationship Type="http://schemas.openxmlformats.org/officeDocument/2006/relationships/slide" Target="/ppt/slides/slide6.xml" Id="Rdf7dca30e1fc450e" /><Relationship Type="http://schemas.openxmlformats.org/officeDocument/2006/relationships/slide" Target="/ppt/slides/slide7.xml" Id="R1617893a0dc6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9d3924e31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d2e00178c480d" /><Relationship Type="http://schemas.openxmlformats.org/officeDocument/2006/relationships/theme" Target="/ppt/slideMasters/theme/theme1.xml" Id="R04b20301c989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d2e00178c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bf946c379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ebb236bb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6a77a20b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bb5b12d00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8490cc28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2a2fddf0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4ceba87a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