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ff8b5401f6e148d7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590d39f0ffe347c5"/>
  </p:sldMasterIdLst>
  <p:sldIdLst>
    <p:sldId xmlns:r="http://schemas.openxmlformats.org/officeDocument/2006/relationships" id="256" r:id="R0a3f0659cf34468a"/>
    <p:sldId xmlns:r="http://schemas.openxmlformats.org/officeDocument/2006/relationships" id="257" r:id="R9e2f3a07a27940fc"/>
    <p:sldId xmlns:r="http://schemas.openxmlformats.org/officeDocument/2006/relationships" id="258" r:id="Rc3cbf36423d34aad"/>
    <p:sldId xmlns:r="http://schemas.openxmlformats.org/officeDocument/2006/relationships" id="259" r:id="Rbaacc5ea0cc14ff0"/>
    <p:sldId xmlns:r="http://schemas.openxmlformats.org/officeDocument/2006/relationships" id="260" r:id="R6d3fe4041c854d34"/>
    <p:sldId xmlns:r="http://schemas.openxmlformats.org/officeDocument/2006/relationships" id="261" r:id="Rc560b66430b14b3e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90d39f0ffe347c5" /><Relationship Type="http://schemas.openxmlformats.org/officeDocument/2006/relationships/slide" Target="/ppt/slides/slide1.xml" Id="R0a3f0659cf34468a" /><Relationship Type="http://schemas.openxmlformats.org/officeDocument/2006/relationships/slide" Target="/ppt/slides/slide2.xml" Id="R9e2f3a07a27940fc" /><Relationship Type="http://schemas.openxmlformats.org/officeDocument/2006/relationships/slide" Target="/ppt/slides/slide3.xml" Id="Rc3cbf36423d34aad" /><Relationship Type="http://schemas.openxmlformats.org/officeDocument/2006/relationships/slide" Target="/ppt/slides/slide4.xml" Id="Rbaacc5ea0cc14ff0" /><Relationship Type="http://schemas.openxmlformats.org/officeDocument/2006/relationships/slide" Target="/ppt/slides/slide5.xml" Id="R6d3fe4041c854d34" /><Relationship Type="http://schemas.openxmlformats.org/officeDocument/2006/relationships/slide" Target="/ppt/slides/slide6.xml" Id="Rc560b66430b14b3e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9e958af11a74966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9e20912bcf248dc" /><Relationship Type="http://schemas.openxmlformats.org/officeDocument/2006/relationships/theme" Target="/ppt/slideMasters/theme/theme1.xml" Id="R96e06e09c47144f4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e9e20912bcf248dc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cf158d73ae549aa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68c899fd01345e5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8c08b980a4b414a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1f60dd5e62d4691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9a58809432342b7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a3f7f96b0434405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G SVENSEN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 SVENSEN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 SVENSEN HOLDING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 SVENSEN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 SVENSEN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 SVENSEN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2017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−198 957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−863 590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4 048 171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4 291 777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 SVENSEN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858 798 302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 SVENSEN HOLDING AS</a:t>
            </a:r>
          </a:p>
        </p:txBody>
      </p:sp>
    </p:spTree>
  </p:cSld>
  <p:clrMapOvr>
    <a:masterClrMapping xmlns:a="http://schemas.openxmlformats.org/drawingml/2006/main"/>
  </p:clrMapOvr>
</p:sld>
</file>