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05997458e4a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be0a4800e4689"/>
  </p:sldMasterIdLst>
  <p:sldIdLst>
    <p:sldId xmlns:r="http://schemas.openxmlformats.org/officeDocument/2006/relationships" id="256" r:id="R804d651a12ef4144"/>
    <p:sldId xmlns:r="http://schemas.openxmlformats.org/officeDocument/2006/relationships" id="257" r:id="R1a3e0283e5d84424"/>
    <p:sldId xmlns:r="http://schemas.openxmlformats.org/officeDocument/2006/relationships" id="258" r:id="R90c4100f7b534b95"/>
    <p:sldId xmlns:r="http://schemas.openxmlformats.org/officeDocument/2006/relationships" id="259" r:id="Rb6ddf8c48d144403"/>
    <p:sldId xmlns:r="http://schemas.openxmlformats.org/officeDocument/2006/relationships" id="260" r:id="Rc47f0b169f184def"/>
    <p:sldId xmlns:r="http://schemas.openxmlformats.org/officeDocument/2006/relationships" id="261" r:id="R628c5ac50ffd4beb"/>
    <p:sldId xmlns:r="http://schemas.openxmlformats.org/officeDocument/2006/relationships" id="262" r:id="Rfd646fe88fab42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be0a4800e4689" /><Relationship Type="http://schemas.openxmlformats.org/officeDocument/2006/relationships/slide" Target="/ppt/slides/slide1.xml" Id="R804d651a12ef4144" /><Relationship Type="http://schemas.openxmlformats.org/officeDocument/2006/relationships/slide" Target="/ppt/slides/slide2.xml" Id="R1a3e0283e5d84424" /><Relationship Type="http://schemas.openxmlformats.org/officeDocument/2006/relationships/slide" Target="/ppt/slides/slide3.xml" Id="R90c4100f7b534b95" /><Relationship Type="http://schemas.openxmlformats.org/officeDocument/2006/relationships/slide" Target="/ppt/slides/slide4.xml" Id="Rb6ddf8c48d144403" /><Relationship Type="http://schemas.openxmlformats.org/officeDocument/2006/relationships/slide" Target="/ppt/slides/slide5.xml" Id="Rc47f0b169f184def" /><Relationship Type="http://schemas.openxmlformats.org/officeDocument/2006/relationships/slide" Target="/ppt/slides/slide6.xml" Id="R628c5ac50ffd4beb" /><Relationship Type="http://schemas.openxmlformats.org/officeDocument/2006/relationships/slide" Target="/ppt/slides/slide7.xml" Id="Rfd646fe88fab42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cf8d3655a47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1995586eb4e20" /><Relationship Type="http://schemas.openxmlformats.org/officeDocument/2006/relationships/theme" Target="/ppt/slideMasters/theme/theme1.xml" Id="R50c2bc9c113a47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71995586eb4e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4f60ca62a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08fc01e37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edbbcc4a3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0ef2adf542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1e6c1a693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75e7f871f44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3f57469e14c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−464 077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6 254 300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8 015 670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WINGE JAHN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Karetveien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856 910 792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 FINANS AS</a:t>
            </a:r>
          </a:p>
        </p:txBody>
      </p:sp>
    </p:spTree>
  </p:cSld>
  <p:clrMapOvr>
    <a:masterClrMapping xmlns:a="http://schemas.openxmlformats.org/drawingml/2006/main"/>
  </p:clrMapOvr>
</p:sld>
</file>