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25ebdb113345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8c7f3f99aa4436"/>
  </p:sldMasterIdLst>
  <p:sldIdLst>
    <p:sldId xmlns:r="http://schemas.openxmlformats.org/officeDocument/2006/relationships" id="256" r:id="R1a6e4a889f464ddd"/>
    <p:sldId xmlns:r="http://schemas.openxmlformats.org/officeDocument/2006/relationships" id="257" r:id="R4870274c510d4ff6"/>
    <p:sldId xmlns:r="http://schemas.openxmlformats.org/officeDocument/2006/relationships" id="258" r:id="R171d6e3371ff4fc1"/>
    <p:sldId xmlns:r="http://schemas.openxmlformats.org/officeDocument/2006/relationships" id="259" r:id="R895b007737ba4a66"/>
    <p:sldId xmlns:r="http://schemas.openxmlformats.org/officeDocument/2006/relationships" id="260" r:id="R7abb1345408b47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8c7f3f99aa4436" /><Relationship Type="http://schemas.openxmlformats.org/officeDocument/2006/relationships/slide" Target="/ppt/slides/slide1.xml" Id="R1a6e4a889f464ddd" /><Relationship Type="http://schemas.openxmlformats.org/officeDocument/2006/relationships/slide" Target="/ppt/slides/slide2.xml" Id="R4870274c510d4ff6" /><Relationship Type="http://schemas.openxmlformats.org/officeDocument/2006/relationships/slide" Target="/ppt/slides/slide3.xml" Id="R171d6e3371ff4fc1" /><Relationship Type="http://schemas.openxmlformats.org/officeDocument/2006/relationships/slide" Target="/ppt/slides/slide4.xml" Id="R895b007737ba4a66" /><Relationship Type="http://schemas.openxmlformats.org/officeDocument/2006/relationships/slide" Target="/ppt/slides/slide5.xml" Id="R7abb1345408b47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1014499b446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461328b29495b" /><Relationship Type="http://schemas.openxmlformats.org/officeDocument/2006/relationships/theme" Target="/ppt/slideMasters/theme/theme1.xml" Id="Rc7b35cc68b864d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2461328b2949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2a9105d8a4d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15086112c4b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b9af79fd44b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e6765f1de46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ff38d1eb242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STIG SALEMONSEN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SALEMONSEN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 SALEMONSEN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SALEMONSEN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SALEMONSEN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SALEMONSEN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856 829 022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SALEMONSEN AS</a:t>
            </a:r>
          </a:p>
        </p:txBody>
      </p:sp>
    </p:spTree>
  </p:cSld>
  <p:clrMapOvr>
    <a:masterClrMapping xmlns:a="http://schemas.openxmlformats.org/drawingml/2006/main"/>
  </p:clrMapOvr>
</p:sld>
</file>