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3fd7aa129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b8073afcd404b"/>
  </p:sldMasterIdLst>
  <p:sldIdLst>
    <p:sldId xmlns:r="http://schemas.openxmlformats.org/officeDocument/2006/relationships" id="256" r:id="R19898985fb6f4c1e"/>
    <p:sldId xmlns:r="http://schemas.openxmlformats.org/officeDocument/2006/relationships" id="257" r:id="Ra24cc3d61911488f"/>
    <p:sldId xmlns:r="http://schemas.openxmlformats.org/officeDocument/2006/relationships" id="258" r:id="R5983d959e097441a"/>
    <p:sldId xmlns:r="http://schemas.openxmlformats.org/officeDocument/2006/relationships" id="259" r:id="R2a48b24d831e4a7c"/>
    <p:sldId xmlns:r="http://schemas.openxmlformats.org/officeDocument/2006/relationships" id="260" r:id="Ra27ce36a13ff4531"/>
    <p:sldId xmlns:r="http://schemas.openxmlformats.org/officeDocument/2006/relationships" id="261" r:id="R056b33e9802b4008"/>
    <p:sldId xmlns:r="http://schemas.openxmlformats.org/officeDocument/2006/relationships" id="262" r:id="Re223dfaf2c2e4d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b8073afcd404b" /><Relationship Type="http://schemas.openxmlformats.org/officeDocument/2006/relationships/slide" Target="/ppt/slides/slide1.xml" Id="R19898985fb6f4c1e" /><Relationship Type="http://schemas.openxmlformats.org/officeDocument/2006/relationships/slide" Target="/ppt/slides/slide2.xml" Id="Ra24cc3d61911488f" /><Relationship Type="http://schemas.openxmlformats.org/officeDocument/2006/relationships/slide" Target="/ppt/slides/slide3.xml" Id="R5983d959e097441a" /><Relationship Type="http://schemas.openxmlformats.org/officeDocument/2006/relationships/slide" Target="/ppt/slides/slide4.xml" Id="R2a48b24d831e4a7c" /><Relationship Type="http://schemas.openxmlformats.org/officeDocument/2006/relationships/slide" Target="/ppt/slides/slide5.xml" Id="Ra27ce36a13ff4531" /><Relationship Type="http://schemas.openxmlformats.org/officeDocument/2006/relationships/slide" Target="/ppt/slides/slide6.xml" Id="R056b33e9802b4008" /><Relationship Type="http://schemas.openxmlformats.org/officeDocument/2006/relationships/slide" Target="/ppt/slides/slide7.xml" Id="Re223dfaf2c2e4d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05fc8139b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6159b0a3b49f1" /><Relationship Type="http://schemas.openxmlformats.org/officeDocument/2006/relationships/theme" Target="/ppt/slideMasters/theme/theme1.xml" Id="R252d642dfb8b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6159b0a3b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eda374d51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a65c34f03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ee083681b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4db95c9c3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7c5b74fa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f4a7e0f94c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95d4f587a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SATEMA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362 320 460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20 818 780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30 617 614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70 657 934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266 158 678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UNITED POWER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Smalvollveien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57 93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856 457 192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SATEMA AS</a:t>
            </a:r>
          </a:p>
        </p:txBody>
      </p:sp>
    </p:spTree>
  </p:cSld>
  <p:clrMapOvr>
    <a:masterClrMapping xmlns:a="http://schemas.openxmlformats.org/drawingml/2006/main"/>
  </p:clrMapOvr>
</p:sld>
</file>