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d6d975837d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ed5aa669cf4d9c"/>
  </p:sldMasterIdLst>
  <p:sldIdLst>
    <p:sldId xmlns:r="http://schemas.openxmlformats.org/officeDocument/2006/relationships" id="256" r:id="R441a2f04177e4c7a"/>
    <p:sldId xmlns:r="http://schemas.openxmlformats.org/officeDocument/2006/relationships" id="257" r:id="Rcc7060aab74d4a56"/>
    <p:sldId xmlns:r="http://schemas.openxmlformats.org/officeDocument/2006/relationships" id="258" r:id="Rf3e56bdda6f74eb1"/>
    <p:sldId xmlns:r="http://schemas.openxmlformats.org/officeDocument/2006/relationships" id="259" r:id="R336b98883dfc4315"/>
    <p:sldId xmlns:r="http://schemas.openxmlformats.org/officeDocument/2006/relationships" id="260" r:id="Rbe4bc4ec0a8142d2"/>
    <p:sldId xmlns:r="http://schemas.openxmlformats.org/officeDocument/2006/relationships" id="261" r:id="Rda7d2e872d5448f2"/>
    <p:sldId xmlns:r="http://schemas.openxmlformats.org/officeDocument/2006/relationships" id="262" r:id="R6776083a722c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d5aa669cf4d9c" /><Relationship Type="http://schemas.openxmlformats.org/officeDocument/2006/relationships/slide" Target="/ppt/slides/slide1.xml" Id="R441a2f04177e4c7a" /><Relationship Type="http://schemas.openxmlformats.org/officeDocument/2006/relationships/slide" Target="/ppt/slides/slide2.xml" Id="Rcc7060aab74d4a56" /><Relationship Type="http://schemas.openxmlformats.org/officeDocument/2006/relationships/slide" Target="/ppt/slides/slide3.xml" Id="Rf3e56bdda6f74eb1" /><Relationship Type="http://schemas.openxmlformats.org/officeDocument/2006/relationships/slide" Target="/ppt/slides/slide4.xml" Id="R336b98883dfc4315" /><Relationship Type="http://schemas.openxmlformats.org/officeDocument/2006/relationships/slide" Target="/ppt/slides/slide5.xml" Id="Rbe4bc4ec0a8142d2" /><Relationship Type="http://schemas.openxmlformats.org/officeDocument/2006/relationships/slide" Target="/ppt/slides/slide6.xml" Id="Rda7d2e872d5448f2" /><Relationship Type="http://schemas.openxmlformats.org/officeDocument/2006/relationships/slide" Target="/ppt/slides/slide7.xml" Id="R6776083a722c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453bd0753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654381df3437e" /><Relationship Type="http://schemas.openxmlformats.org/officeDocument/2006/relationships/theme" Target="/ppt/slideMasters/theme/theme1.xml" Id="Re402e1f4bfc4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654381df343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9b37940b446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3c628d86046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c280146ab43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8ae006d934d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86e57d3c445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4b0fb4694c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e7be54fe44d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BØMLO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BØMLO BYGGSERVICE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2 867 621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Tverråvegen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94553506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856 314 022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