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32a5bf0524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5a6ee75a7241ff"/>
  </p:sldMasterIdLst>
  <p:sldIdLst>
    <p:sldId xmlns:r="http://schemas.openxmlformats.org/officeDocument/2006/relationships" id="256" r:id="Ra0eb8a9d2334444a"/>
    <p:sldId xmlns:r="http://schemas.openxmlformats.org/officeDocument/2006/relationships" id="257" r:id="Re46881c9fe054c5d"/>
    <p:sldId xmlns:r="http://schemas.openxmlformats.org/officeDocument/2006/relationships" id="258" r:id="R67860d9a083147c2"/>
    <p:sldId xmlns:r="http://schemas.openxmlformats.org/officeDocument/2006/relationships" id="259" r:id="R80606ad9740e4a8f"/>
    <p:sldId xmlns:r="http://schemas.openxmlformats.org/officeDocument/2006/relationships" id="260" r:id="Rddc4269fb8b24d56"/>
    <p:sldId xmlns:r="http://schemas.openxmlformats.org/officeDocument/2006/relationships" id="261" r:id="R2965368ce01b43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a6ee75a7241ff" /><Relationship Type="http://schemas.openxmlformats.org/officeDocument/2006/relationships/slide" Target="/ppt/slides/slide1.xml" Id="Ra0eb8a9d2334444a" /><Relationship Type="http://schemas.openxmlformats.org/officeDocument/2006/relationships/slide" Target="/ppt/slides/slide2.xml" Id="Re46881c9fe054c5d" /><Relationship Type="http://schemas.openxmlformats.org/officeDocument/2006/relationships/slide" Target="/ppt/slides/slide3.xml" Id="R67860d9a083147c2" /><Relationship Type="http://schemas.openxmlformats.org/officeDocument/2006/relationships/slide" Target="/ppt/slides/slide4.xml" Id="R80606ad9740e4a8f" /><Relationship Type="http://schemas.openxmlformats.org/officeDocument/2006/relationships/slide" Target="/ppt/slides/slide5.xml" Id="Rddc4269fb8b24d56" /><Relationship Type="http://schemas.openxmlformats.org/officeDocument/2006/relationships/slide" Target="/ppt/slides/slide6.xml" Id="R2965368ce01b43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887876410c46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220c8cd6e4054" /><Relationship Type="http://schemas.openxmlformats.org/officeDocument/2006/relationships/theme" Target="/ppt/slideMasters/theme/theme1.xml" Id="Redc71ec2591746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d220c8cd6e40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43838451442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10dc7d2b046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050dd0c2249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2819994344b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e024d3c594b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714b0add241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STOR-OSLO PERSONELLSERVICE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STOR-OSLO PERSONELLSERVICE 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2 389 282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−51 708 560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27 505 716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258 935 226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1 177 520 671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Lilletorget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48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post@storoslops.no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www.storoslops.no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856 166 252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