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51d45cd26742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801707d4bc4ac1"/>
  </p:sldMasterIdLst>
  <p:sldIdLst>
    <p:sldId xmlns:r="http://schemas.openxmlformats.org/officeDocument/2006/relationships" id="256" r:id="Raac1736cb12f49b8"/>
    <p:sldId xmlns:r="http://schemas.openxmlformats.org/officeDocument/2006/relationships" id="257" r:id="Rac7eca8c0db3432d"/>
    <p:sldId xmlns:r="http://schemas.openxmlformats.org/officeDocument/2006/relationships" id="258" r:id="R67faa7fb5e094c13"/>
    <p:sldId xmlns:r="http://schemas.openxmlformats.org/officeDocument/2006/relationships" id="259" r:id="Rbe8b1fda8d60475c"/>
    <p:sldId xmlns:r="http://schemas.openxmlformats.org/officeDocument/2006/relationships" id="260" r:id="R4a1f395ca7c14129"/>
    <p:sldId xmlns:r="http://schemas.openxmlformats.org/officeDocument/2006/relationships" id="261" r:id="R652ce01ed9a140e8"/>
    <p:sldId xmlns:r="http://schemas.openxmlformats.org/officeDocument/2006/relationships" id="262" r:id="R234d57adb3134d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01707d4bc4ac1" /><Relationship Type="http://schemas.openxmlformats.org/officeDocument/2006/relationships/slide" Target="/ppt/slides/slide1.xml" Id="Raac1736cb12f49b8" /><Relationship Type="http://schemas.openxmlformats.org/officeDocument/2006/relationships/slide" Target="/ppt/slides/slide2.xml" Id="Rac7eca8c0db3432d" /><Relationship Type="http://schemas.openxmlformats.org/officeDocument/2006/relationships/slide" Target="/ppt/slides/slide3.xml" Id="R67faa7fb5e094c13" /><Relationship Type="http://schemas.openxmlformats.org/officeDocument/2006/relationships/slide" Target="/ppt/slides/slide4.xml" Id="Rbe8b1fda8d60475c" /><Relationship Type="http://schemas.openxmlformats.org/officeDocument/2006/relationships/slide" Target="/ppt/slides/slide5.xml" Id="R4a1f395ca7c14129" /><Relationship Type="http://schemas.openxmlformats.org/officeDocument/2006/relationships/slide" Target="/ppt/slides/slide6.xml" Id="R652ce01ed9a140e8" /><Relationship Type="http://schemas.openxmlformats.org/officeDocument/2006/relationships/slide" Target="/ppt/slides/slide7.xml" Id="R234d57adb3134d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13ba977e5f4b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2e516cc534c5a" /><Relationship Type="http://schemas.openxmlformats.org/officeDocument/2006/relationships/theme" Target="/ppt/slideMasters/theme/theme1.xml" Id="R8a78d806c1f14c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c2e516cc534c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7cfd3ba0842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25cdeb39547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37f93ca1c46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df79c05454c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6d46bb4054a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a70ea8e354d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da4b443d943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SJØSTRØM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SJØSTRØM AS ble etablert [år] og holder til i Eidsvåg I Åsane.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20 788 899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331 092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213 156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4 842 933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9 120 894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SJØSTRØM HOLDING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S.RASMUSSEN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Eidsvågbakken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5105 Eidsvåg I Åsane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39 24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edmund@varmeogbad.no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855 440 482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