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daf6a9827c48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221dde61104607"/>
  </p:sldMasterIdLst>
  <p:sldIdLst>
    <p:sldId xmlns:r="http://schemas.openxmlformats.org/officeDocument/2006/relationships" id="256" r:id="R4c694515b30e4d7e"/>
    <p:sldId xmlns:r="http://schemas.openxmlformats.org/officeDocument/2006/relationships" id="257" r:id="R01e82ef3a9cb4528"/>
    <p:sldId xmlns:r="http://schemas.openxmlformats.org/officeDocument/2006/relationships" id="258" r:id="Rd87dd23ef0f04016"/>
    <p:sldId xmlns:r="http://schemas.openxmlformats.org/officeDocument/2006/relationships" id="259" r:id="R5cea97e40ae348fe"/>
    <p:sldId xmlns:r="http://schemas.openxmlformats.org/officeDocument/2006/relationships" id="260" r:id="R727d6915c9394ac5"/>
    <p:sldId xmlns:r="http://schemas.openxmlformats.org/officeDocument/2006/relationships" id="261" r:id="Rded674f82dc54999"/>
    <p:sldId xmlns:r="http://schemas.openxmlformats.org/officeDocument/2006/relationships" id="262" r:id="R07a38bd75ade47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21dde61104607" /><Relationship Type="http://schemas.openxmlformats.org/officeDocument/2006/relationships/slide" Target="/ppt/slides/slide1.xml" Id="R4c694515b30e4d7e" /><Relationship Type="http://schemas.openxmlformats.org/officeDocument/2006/relationships/slide" Target="/ppt/slides/slide2.xml" Id="R01e82ef3a9cb4528" /><Relationship Type="http://schemas.openxmlformats.org/officeDocument/2006/relationships/slide" Target="/ppt/slides/slide3.xml" Id="Rd87dd23ef0f04016" /><Relationship Type="http://schemas.openxmlformats.org/officeDocument/2006/relationships/slide" Target="/ppt/slides/slide4.xml" Id="R5cea97e40ae348fe" /><Relationship Type="http://schemas.openxmlformats.org/officeDocument/2006/relationships/slide" Target="/ppt/slides/slide5.xml" Id="R727d6915c9394ac5" /><Relationship Type="http://schemas.openxmlformats.org/officeDocument/2006/relationships/slide" Target="/ppt/slides/slide6.xml" Id="Rded674f82dc54999" /><Relationship Type="http://schemas.openxmlformats.org/officeDocument/2006/relationships/slide" Target="/ppt/slides/slide7.xml" Id="R07a38bd75ade47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b40d1290140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1917cb9dc45a6" /><Relationship Type="http://schemas.openxmlformats.org/officeDocument/2006/relationships/theme" Target="/ppt/slideMasters/theme/theme1.xml" Id="R0729a731c9414c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1917cb9dc45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6d819b222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7cd12b9e5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5cdffb5dd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8320dd637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6fca6fefa44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2a3de3db743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d6978957c44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 SJØSTRØM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SJØSTRØM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26 419 950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−1 316 622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−1 431 483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3 411 449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8 176 092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SJØSTRØM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S.RASMUSSEN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SJØNØDT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Eidsvågbakken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39 24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edmund@varmeogbad.no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855 440 482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 SJØSTRØM AS</a:t>
            </a:r>
          </a:p>
        </p:txBody>
      </p:sp>
    </p:spTree>
  </p:cSld>
  <p:clrMapOvr>
    <a:masterClrMapping xmlns:a="http://schemas.openxmlformats.org/drawingml/2006/main"/>
  </p:clrMapOvr>
</p:sld>
</file>