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ea7772c6814a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475c9e4c34d8d"/>
  </p:sldMasterIdLst>
  <p:sldIdLst>
    <p:sldId xmlns:r="http://schemas.openxmlformats.org/officeDocument/2006/relationships" id="256" r:id="R44e827b013dc43dd"/>
    <p:sldId xmlns:r="http://schemas.openxmlformats.org/officeDocument/2006/relationships" id="257" r:id="Ree1672484cf54925"/>
    <p:sldId xmlns:r="http://schemas.openxmlformats.org/officeDocument/2006/relationships" id="258" r:id="Rfe1b498e17fe4062"/>
    <p:sldId xmlns:r="http://schemas.openxmlformats.org/officeDocument/2006/relationships" id="259" r:id="R1eb6aa45fa6d4293"/>
    <p:sldId xmlns:r="http://schemas.openxmlformats.org/officeDocument/2006/relationships" id="260" r:id="R2a22b1014c704422"/>
    <p:sldId xmlns:r="http://schemas.openxmlformats.org/officeDocument/2006/relationships" id="261" r:id="Rfab919825b394f84"/>
    <p:sldId xmlns:r="http://schemas.openxmlformats.org/officeDocument/2006/relationships" id="262" r:id="R3dca18839644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475c9e4c34d8d" /><Relationship Type="http://schemas.openxmlformats.org/officeDocument/2006/relationships/slide" Target="/ppt/slides/slide1.xml" Id="R44e827b013dc43dd" /><Relationship Type="http://schemas.openxmlformats.org/officeDocument/2006/relationships/slide" Target="/ppt/slides/slide2.xml" Id="Ree1672484cf54925" /><Relationship Type="http://schemas.openxmlformats.org/officeDocument/2006/relationships/slide" Target="/ppt/slides/slide3.xml" Id="Rfe1b498e17fe4062" /><Relationship Type="http://schemas.openxmlformats.org/officeDocument/2006/relationships/slide" Target="/ppt/slides/slide4.xml" Id="R1eb6aa45fa6d4293" /><Relationship Type="http://schemas.openxmlformats.org/officeDocument/2006/relationships/slide" Target="/ppt/slides/slide5.xml" Id="R2a22b1014c704422" /><Relationship Type="http://schemas.openxmlformats.org/officeDocument/2006/relationships/slide" Target="/ppt/slides/slide6.xml" Id="Rfab919825b394f84" /><Relationship Type="http://schemas.openxmlformats.org/officeDocument/2006/relationships/slide" Target="/ppt/slides/slide7.xml" Id="R3dca18839644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551a41de34b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c26885c934469" /><Relationship Type="http://schemas.openxmlformats.org/officeDocument/2006/relationships/theme" Target="/ppt/slideMasters/theme/theme1.xml" Id="R263e52b5f021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ec26885c9344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5d565a383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4933a13ca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0e942cec9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1db7ddf85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a3d8c104846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c93b9218b4b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1b8d9a0d4e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