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e923f5b9f345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dc28e84ae24408"/>
  </p:sldMasterIdLst>
  <p:sldIdLst>
    <p:sldId xmlns:r="http://schemas.openxmlformats.org/officeDocument/2006/relationships" id="256" r:id="R7235fd5622f14a80"/>
    <p:sldId xmlns:r="http://schemas.openxmlformats.org/officeDocument/2006/relationships" id="257" r:id="R859a0efeec45430d"/>
    <p:sldId xmlns:r="http://schemas.openxmlformats.org/officeDocument/2006/relationships" id="258" r:id="Rac05320f4595426f"/>
    <p:sldId xmlns:r="http://schemas.openxmlformats.org/officeDocument/2006/relationships" id="259" r:id="R194513fd6efa453e"/>
    <p:sldId xmlns:r="http://schemas.openxmlformats.org/officeDocument/2006/relationships" id="260" r:id="Rbc9bcfa129e14253"/>
    <p:sldId xmlns:r="http://schemas.openxmlformats.org/officeDocument/2006/relationships" id="261" r:id="Rfadff8c004bf4021"/>
    <p:sldId xmlns:r="http://schemas.openxmlformats.org/officeDocument/2006/relationships" id="262" r:id="R1bf359dc925240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dc28e84ae24408" /><Relationship Type="http://schemas.openxmlformats.org/officeDocument/2006/relationships/slide" Target="/ppt/slides/slide1.xml" Id="R7235fd5622f14a80" /><Relationship Type="http://schemas.openxmlformats.org/officeDocument/2006/relationships/slide" Target="/ppt/slides/slide2.xml" Id="R859a0efeec45430d" /><Relationship Type="http://schemas.openxmlformats.org/officeDocument/2006/relationships/slide" Target="/ppt/slides/slide3.xml" Id="Rac05320f4595426f" /><Relationship Type="http://schemas.openxmlformats.org/officeDocument/2006/relationships/slide" Target="/ppt/slides/slide4.xml" Id="R194513fd6efa453e" /><Relationship Type="http://schemas.openxmlformats.org/officeDocument/2006/relationships/slide" Target="/ppt/slides/slide5.xml" Id="Rbc9bcfa129e14253" /><Relationship Type="http://schemas.openxmlformats.org/officeDocument/2006/relationships/slide" Target="/ppt/slides/slide6.xml" Id="Rfadff8c004bf4021" /><Relationship Type="http://schemas.openxmlformats.org/officeDocument/2006/relationships/slide" Target="/ppt/slides/slide7.xml" Id="R1bf359dc925240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fb49a81d048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d69e7f658472c" /><Relationship Type="http://schemas.openxmlformats.org/officeDocument/2006/relationships/theme" Target="/ppt/slideMasters/theme/theme1.xml" Id="R6aedf66e5f464c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cd69e7f65847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d53b7b87949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8c5b589be4d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ed1f749c44a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03f1764be42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995fcb6ca49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b3e45619245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475ed965e49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NYDALS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NYDALS MASKINSTASJON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55 338 222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533 851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−717 760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7 135 644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47 493 979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Kilhusveien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9402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04 10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853 097 012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