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c33b8e6a2a4d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1d151a0525428f"/>
  </p:sldMasterIdLst>
  <p:sldIdLst>
    <p:sldId xmlns:r="http://schemas.openxmlformats.org/officeDocument/2006/relationships" id="256" r:id="R4000556dd25e4561"/>
    <p:sldId xmlns:r="http://schemas.openxmlformats.org/officeDocument/2006/relationships" id="257" r:id="R29d1fc0fae834c82"/>
    <p:sldId xmlns:r="http://schemas.openxmlformats.org/officeDocument/2006/relationships" id="258" r:id="Ra2588c1bf7ea490e"/>
    <p:sldId xmlns:r="http://schemas.openxmlformats.org/officeDocument/2006/relationships" id="259" r:id="Rc31fd6fcfdee46c7"/>
    <p:sldId xmlns:r="http://schemas.openxmlformats.org/officeDocument/2006/relationships" id="260" r:id="Rd6867277850d4a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1d151a0525428f" /><Relationship Type="http://schemas.openxmlformats.org/officeDocument/2006/relationships/slide" Target="/ppt/slides/slide1.xml" Id="R4000556dd25e4561" /><Relationship Type="http://schemas.openxmlformats.org/officeDocument/2006/relationships/slide" Target="/ppt/slides/slide2.xml" Id="R29d1fc0fae834c82" /><Relationship Type="http://schemas.openxmlformats.org/officeDocument/2006/relationships/slide" Target="/ppt/slides/slide3.xml" Id="Ra2588c1bf7ea490e" /><Relationship Type="http://schemas.openxmlformats.org/officeDocument/2006/relationships/slide" Target="/ppt/slides/slide4.xml" Id="Rc31fd6fcfdee46c7" /><Relationship Type="http://schemas.openxmlformats.org/officeDocument/2006/relationships/slide" Target="/ppt/slides/slide5.xml" Id="Rd6867277850d4a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9ff7c136134a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566e56f524a23" /><Relationship Type="http://schemas.openxmlformats.org/officeDocument/2006/relationships/theme" Target="/ppt/slideMasters/theme/theme1.xml" Id="Rd1e87eb716a94e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8566e56f524a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48625fc1c45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9fdbc52c946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21a5ae71d4d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a5d72b1a944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fab9c122a4a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ANDREASSEN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852 301 082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REGNSKAP AS</a:t>
            </a:r>
          </a:p>
        </p:txBody>
      </p:sp>
    </p:spTree>
  </p:cSld>
  <p:clrMapOvr>
    <a:masterClrMapping xmlns:a="http://schemas.openxmlformats.org/drawingml/2006/main"/>
  </p:clrMapOvr>
</p:sld>
</file>