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0fbef370a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c2a609a02469d"/>
  </p:sldMasterIdLst>
  <p:sldIdLst>
    <p:sldId xmlns:r="http://schemas.openxmlformats.org/officeDocument/2006/relationships" id="256" r:id="R42bee14f13384896"/>
    <p:sldId xmlns:r="http://schemas.openxmlformats.org/officeDocument/2006/relationships" id="257" r:id="R21bf6da5e30747ff"/>
    <p:sldId xmlns:r="http://schemas.openxmlformats.org/officeDocument/2006/relationships" id="258" r:id="Rbac10bd0b11b41b4"/>
    <p:sldId xmlns:r="http://schemas.openxmlformats.org/officeDocument/2006/relationships" id="259" r:id="R8ae176df893c4494"/>
    <p:sldId xmlns:r="http://schemas.openxmlformats.org/officeDocument/2006/relationships" id="260" r:id="R877646cdcc36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c2a609a02469d" /><Relationship Type="http://schemas.openxmlformats.org/officeDocument/2006/relationships/slide" Target="/ppt/slides/slide1.xml" Id="R42bee14f13384896" /><Relationship Type="http://schemas.openxmlformats.org/officeDocument/2006/relationships/slide" Target="/ppt/slides/slide2.xml" Id="R21bf6da5e30747ff" /><Relationship Type="http://schemas.openxmlformats.org/officeDocument/2006/relationships/slide" Target="/ppt/slides/slide3.xml" Id="Rbac10bd0b11b41b4" /><Relationship Type="http://schemas.openxmlformats.org/officeDocument/2006/relationships/slide" Target="/ppt/slides/slide4.xml" Id="R8ae176df893c4494" /><Relationship Type="http://schemas.openxmlformats.org/officeDocument/2006/relationships/slide" Target="/ppt/slides/slide5.xml" Id="R877646cdcc36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05f07cea8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d20ca67bf4b7c" /><Relationship Type="http://schemas.openxmlformats.org/officeDocument/2006/relationships/theme" Target="/ppt/slideMasters/theme/theme1.xml" Id="R3f148f606928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d20ca67bf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55044c84f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5fe0e2d6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a5d2af5ee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c3dd556f6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6258840b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852 219 262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INVEST AS</a:t>
            </a:r>
          </a:p>
        </p:txBody>
      </p:sp>
    </p:spTree>
  </p:cSld>
  <p:clrMapOvr>
    <a:masterClrMapping xmlns:a="http://schemas.openxmlformats.org/drawingml/2006/main"/>
  </p:clrMapOvr>
</p:sld>
</file>