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3b5159ccb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17e9d8fd440d0"/>
  </p:sldMasterIdLst>
  <p:sldIdLst>
    <p:sldId xmlns:r="http://schemas.openxmlformats.org/officeDocument/2006/relationships" id="256" r:id="R52c720aeb8194f02"/>
    <p:sldId xmlns:r="http://schemas.openxmlformats.org/officeDocument/2006/relationships" id="257" r:id="R4d6ac114f03241e5"/>
    <p:sldId xmlns:r="http://schemas.openxmlformats.org/officeDocument/2006/relationships" id="258" r:id="R1706d9945f994bc5"/>
    <p:sldId xmlns:r="http://schemas.openxmlformats.org/officeDocument/2006/relationships" id="259" r:id="R49f1f4dc68a04a74"/>
    <p:sldId xmlns:r="http://schemas.openxmlformats.org/officeDocument/2006/relationships" id="260" r:id="R28a735ecfc064ddc"/>
    <p:sldId xmlns:r="http://schemas.openxmlformats.org/officeDocument/2006/relationships" id="261" r:id="Rca7f7e88b4054f2a"/>
    <p:sldId xmlns:r="http://schemas.openxmlformats.org/officeDocument/2006/relationships" id="262" r:id="Rddedc6927ab6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17e9d8fd440d0" /><Relationship Type="http://schemas.openxmlformats.org/officeDocument/2006/relationships/slide" Target="/ppt/slides/slide1.xml" Id="R52c720aeb8194f02" /><Relationship Type="http://schemas.openxmlformats.org/officeDocument/2006/relationships/slide" Target="/ppt/slides/slide2.xml" Id="R4d6ac114f03241e5" /><Relationship Type="http://schemas.openxmlformats.org/officeDocument/2006/relationships/slide" Target="/ppt/slides/slide3.xml" Id="R1706d9945f994bc5" /><Relationship Type="http://schemas.openxmlformats.org/officeDocument/2006/relationships/slide" Target="/ppt/slides/slide4.xml" Id="R49f1f4dc68a04a74" /><Relationship Type="http://schemas.openxmlformats.org/officeDocument/2006/relationships/slide" Target="/ppt/slides/slide5.xml" Id="R28a735ecfc064ddc" /><Relationship Type="http://schemas.openxmlformats.org/officeDocument/2006/relationships/slide" Target="/ppt/slides/slide6.xml" Id="Rca7f7e88b4054f2a" /><Relationship Type="http://schemas.openxmlformats.org/officeDocument/2006/relationships/slide" Target="/ppt/slides/slide7.xml" Id="Rddedc6927ab6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36a75b6bd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8649c120c4b12" /><Relationship Type="http://schemas.openxmlformats.org/officeDocument/2006/relationships/theme" Target="/ppt/slideMasters/theme/theme1.xml" Id="Rb261bd5a84e847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8649c120c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7635bd3d540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6686bd42d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b3a1b2f6d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fac0a6722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3fa327d3a4b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79b159afc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c322df14543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REGNSKAPSHUSET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NORD-NORGE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331 927 958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8 936 664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164 896 529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393 037 877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HELGELAND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64 77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851 987 142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