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3109707f4e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0a30dcf654b01"/>
  </p:sldMasterIdLst>
  <p:sldIdLst>
    <p:sldId xmlns:r="http://schemas.openxmlformats.org/officeDocument/2006/relationships" id="256" r:id="Rc265a90245784377"/>
    <p:sldId xmlns:r="http://schemas.openxmlformats.org/officeDocument/2006/relationships" id="257" r:id="R70eaa3a7090a49cc"/>
    <p:sldId xmlns:r="http://schemas.openxmlformats.org/officeDocument/2006/relationships" id="258" r:id="Rf7930f9394054a81"/>
    <p:sldId xmlns:r="http://schemas.openxmlformats.org/officeDocument/2006/relationships" id="259" r:id="R0a2fa5d66f684b1d"/>
    <p:sldId xmlns:r="http://schemas.openxmlformats.org/officeDocument/2006/relationships" id="260" r:id="R03ad88e0b1f54fba"/>
    <p:sldId xmlns:r="http://schemas.openxmlformats.org/officeDocument/2006/relationships" id="261" r:id="R577cfbab05fb4504"/>
    <p:sldId xmlns:r="http://schemas.openxmlformats.org/officeDocument/2006/relationships" id="262" r:id="Rd0c717a23918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0a30dcf654b01" /><Relationship Type="http://schemas.openxmlformats.org/officeDocument/2006/relationships/slide" Target="/ppt/slides/slide1.xml" Id="Rc265a90245784377" /><Relationship Type="http://schemas.openxmlformats.org/officeDocument/2006/relationships/slide" Target="/ppt/slides/slide2.xml" Id="R70eaa3a7090a49cc" /><Relationship Type="http://schemas.openxmlformats.org/officeDocument/2006/relationships/slide" Target="/ppt/slides/slide3.xml" Id="Rf7930f9394054a81" /><Relationship Type="http://schemas.openxmlformats.org/officeDocument/2006/relationships/slide" Target="/ppt/slides/slide4.xml" Id="R0a2fa5d66f684b1d" /><Relationship Type="http://schemas.openxmlformats.org/officeDocument/2006/relationships/slide" Target="/ppt/slides/slide5.xml" Id="R03ad88e0b1f54fba" /><Relationship Type="http://schemas.openxmlformats.org/officeDocument/2006/relationships/slide" Target="/ppt/slides/slide6.xml" Id="R577cfbab05fb4504" /><Relationship Type="http://schemas.openxmlformats.org/officeDocument/2006/relationships/slide" Target="/ppt/slides/slide7.xml" Id="Rd0c717a23918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e2d6034db4d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0296cf4004c3a" /><Relationship Type="http://schemas.openxmlformats.org/officeDocument/2006/relationships/theme" Target="/ppt/slideMasters/theme/theme1.xml" Id="R9ec545c85b32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0296cf400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dd4c20b9a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b67b8307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9a71ec3b8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4a0f7c2e9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552343bbb4c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0c8ede84e4d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7095769a2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R FUGLESANGS SØNNER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R FUGLESANGS SØNNER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179 657 498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6 908 617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98 989 407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144 706 699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FUGLESANG ALEXANDER L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FUGLESANG HANS PETER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FUGLESANG HANS PETER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FUGLESANG ALEXANDER L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Caspar Storms 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851 440 402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R FUGLESANGS SØNNER AS</a:t>
            </a:r>
          </a:p>
        </p:txBody>
      </p:sp>
    </p:spTree>
  </p:cSld>
  <p:clrMapOvr>
    <a:masterClrMapping xmlns:a="http://schemas.openxmlformats.org/drawingml/2006/main"/>
  </p:clrMapOvr>
</p:sld>
</file>