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37297054774b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66f34aeebe4b65"/>
  </p:sldMasterIdLst>
  <p:sldIdLst>
    <p:sldId xmlns:r="http://schemas.openxmlformats.org/officeDocument/2006/relationships" id="256" r:id="R5c58c58f68614f47"/>
    <p:sldId xmlns:r="http://schemas.openxmlformats.org/officeDocument/2006/relationships" id="257" r:id="R85f349fb4e88494d"/>
    <p:sldId xmlns:r="http://schemas.openxmlformats.org/officeDocument/2006/relationships" id="258" r:id="Rd26577f9e5ca4b80"/>
    <p:sldId xmlns:r="http://schemas.openxmlformats.org/officeDocument/2006/relationships" id="259" r:id="Rcb2c8752d9cf4b9b"/>
    <p:sldId xmlns:r="http://schemas.openxmlformats.org/officeDocument/2006/relationships" id="260" r:id="R7b4e4d590ef64f23"/>
    <p:sldId xmlns:r="http://schemas.openxmlformats.org/officeDocument/2006/relationships" id="261" r:id="R1087315bc381486f"/>
    <p:sldId xmlns:r="http://schemas.openxmlformats.org/officeDocument/2006/relationships" id="262" r:id="R6d74ea4f671b44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66f34aeebe4b65" /><Relationship Type="http://schemas.openxmlformats.org/officeDocument/2006/relationships/slide" Target="/ppt/slides/slide1.xml" Id="R5c58c58f68614f47" /><Relationship Type="http://schemas.openxmlformats.org/officeDocument/2006/relationships/slide" Target="/ppt/slides/slide2.xml" Id="R85f349fb4e88494d" /><Relationship Type="http://schemas.openxmlformats.org/officeDocument/2006/relationships/slide" Target="/ppt/slides/slide3.xml" Id="Rd26577f9e5ca4b80" /><Relationship Type="http://schemas.openxmlformats.org/officeDocument/2006/relationships/slide" Target="/ppt/slides/slide4.xml" Id="Rcb2c8752d9cf4b9b" /><Relationship Type="http://schemas.openxmlformats.org/officeDocument/2006/relationships/slide" Target="/ppt/slides/slide5.xml" Id="R7b4e4d590ef64f23" /><Relationship Type="http://schemas.openxmlformats.org/officeDocument/2006/relationships/slide" Target="/ppt/slides/slide6.xml" Id="R1087315bc381486f" /><Relationship Type="http://schemas.openxmlformats.org/officeDocument/2006/relationships/slide" Target="/ppt/slides/slide7.xml" Id="R6d74ea4f671b44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0f26b648794c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cfb6e7b1e4c94" /><Relationship Type="http://schemas.openxmlformats.org/officeDocument/2006/relationships/theme" Target="/ppt/slideMasters/theme/theme1.xml" Id="R77eb27da43b14e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bcfb6e7b1e4c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3c4be3f554c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85a5fe3394a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db928c89b44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bf0601eee40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2ae7f04fd40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92d39533d4b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43cd5154248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ÅRNES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ÅRNES REVISJON AS ble etablert [år] og holder til i Årnes.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15 525 963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1 612 758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1 283 073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207 475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5 953 122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TØRNBY DAG OTTO  –  46,7 %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KVÆRNER OLE IVAR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AASUM HANNE THERESE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Sagbruksgata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2150 Årnes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91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850 249 652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