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4c7af381c847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b17581fc6943f0"/>
  </p:sldMasterIdLst>
  <p:sldIdLst>
    <p:sldId xmlns:r="http://schemas.openxmlformats.org/officeDocument/2006/relationships" id="256" r:id="R2c12f2b85344437d"/>
    <p:sldId xmlns:r="http://schemas.openxmlformats.org/officeDocument/2006/relationships" id="257" r:id="Rc62ec9e0167e4e3b"/>
    <p:sldId xmlns:r="http://schemas.openxmlformats.org/officeDocument/2006/relationships" id="258" r:id="Rdcaced6f00ed4290"/>
    <p:sldId xmlns:r="http://schemas.openxmlformats.org/officeDocument/2006/relationships" id="259" r:id="Rff98d9a15fbc4be4"/>
    <p:sldId xmlns:r="http://schemas.openxmlformats.org/officeDocument/2006/relationships" id="260" r:id="Ra1921556c92d47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b17581fc6943f0" /><Relationship Type="http://schemas.openxmlformats.org/officeDocument/2006/relationships/slide" Target="/ppt/slides/slide1.xml" Id="R2c12f2b85344437d" /><Relationship Type="http://schemas.openxmlformats.org/officeDocument/2006/relationships/slide" Target="/ppt/slides/slide2.xml" Id="Rc62ec9e0167e4e3b" /><Relationship Type="http://schemas.openxmlformats.org/officeDocument/2006/relationships/slide" Target="/ppt/slides/slide3.xml" Id="Rdcaced6f00ed4290" /><Relationship Type="http://schemas.openxmlformats.org/officeDocument/2006/relationships/slide" Target="/ppt/slides/slide4.xml" Id="Rff98d9a15fbc4be4" /><Relationship Type="http://schemas.openxmlformats.org/officeDocument/2006/relationships/slide" Target="/ppt/slides/slide5.xml" Id="Ra1921556c92d47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bedb2e248c47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cfdc462414ebc" /><Relationship Type="http://schemas.openxmlformats.org/officeDocument/2006/relationships/theme" Target="/ppt/slideMasters/theme/theme1.xml" Id="Rcb9dd12611e644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1cfdc462414e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bbb0d274f4a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d588993d040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228a8efb541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1efb8c315e4e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f003bc48d42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SKARPHEDIN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SKARPHEDIN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SKARPHEDIN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SKARPHEDIN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SKARPHEDIN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SKARPHEDIN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850 061 602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SKARPHEDIN AS</a:t>
            </a:r>
          </a:p>
        </p:txBody>
      </p:sp>
    </p:spTree>
  </p:cSld>
  <p:clrMapOvr>
    <a:masterClrMapping xmlns:a="http://schemas.openxmlformats.org/drawingml/2006/main"/>
  </p:clrMapOvr>
</p:sld>
</file>