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bfc37230d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6004c49604b7d"/>
  </p:sldMasterIdLst>
  <p:sldIdLst>
    <p:sldId xmlns:r="http://schemas.openxmlformats.org/officeDocument/2006/relationships" id="256" r:id="R3c4e6ae650f34f9e"/>
    <p:sldId xmlns:r="http://schemas.openxmlformats.org/officeDocument/2006/relationships" id="257" r:id="R6e65397f05e34645"/>
    <p:sldId xmlns:r="http://schemas.openxmlformats.org/officeDocument/2006/relationships" id="258" r:id="Re77a75f7f1054098"/>
    <p:sldId xmlns:r="http://schemas.openxmlformats.org/officeDocument/2006/relationships" id="259" r:id="Rcfc23ac2eaea4901"/>
    <p:sldId xmlns:r="http://schemas.openxmlformats.org/officeDocument/2006/relationships" id="260" r:id="R4acb83840c92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6004c49604b7d" /><Relationship Type="http://schemas.openxmlformats.org/officeDocument/2006/relationships/slide" Target="/ppt/slides/slide1.xml" Id="R3c4e6ae650f34f9e" /><Relationship Type="http://schemas.openxmlformats.org/officeDocument/2006/relationships/slide" Target="/ppt/slides/slide2.xml" Id="R6e65397f05e34645" /><Relationship Type="http://schemas.openxmlformats.org/officeDocument/2006/relationships/slide" Target="/ppt/slides/slide3.xml" Id="Re77a75f7f1054098" /><Relationship Type="http://schemas.openxmlformats.org/officeDocument/2006/relationships/slide" Target="/ppt/slides/slide4.xml" Id="Rcfc23ac2eaea4901" /><Relationship Type="http://schemas.openxmlformats.org/officeDocument/2006/relationships/slide" Target="/ppt/slides/slide5.xml" Id="R4acb83840c92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6e7759baa47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427eec5c4066" /><Relationship Type="http://schemas.openxmlformats.org/officeDocument/2006/relationships/theme" Target="/ppt/slideMasters/theme/theme1.xml" Id="R16aba635f071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7427eec5c40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bb3c042b5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7e512e0f3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34a08c87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261a2438b4a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fd2e5290244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Sko-Larsen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Sko-Larsen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Sko-Larsen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Sko-Larsen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Sko-Larsen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Sko-Larsen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847 587 202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Sko-Larsen A/S</a:t>
            </a:r>
          </a:p>
        </p:txBody>
      </p:sp>
    </p:spTree>
  </p:cSld>
  <p:clrMapOvr>
    <a:masterClrMapping xmlns:a="http://schemas.openxmlformats.org/drawingml/2006/main"/>
  </p:clrMapOvr>
</p:sld>
</file>