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551c59cd4a4e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6c0066a7274fa0"/>
  </p:sldMasterIdLst>
  <p:sldIdLst>
    <p:sldId xmlns:r="http://schemas.openxmlformats.org/officeDocument/2006/relationships" id="256" r:id="Rcb6992aaf66f4791"/>
    <p:sldId xmlns:r="http://schemas.openxmlformats.org/officeDocument/2006/relationships" id="257" r:id="Rae8315583b2c4261"/>
    <p:sldId xmlns:r="http://schemas.openxmlformats.org/officeDocument/2006/relationships" id="258" r:id="R1c54f34caaf14870"/>
    <p:sldId xmlns:r="http://schemas.openxmlformats.org/officeDocument/2006/relationships" id="259" r:id="Rae6f0670baa1467f"/>
    <p:sldId xmlns:r="http://schemas.openxmlformats.org/officeDocument/2006/relationships" id="260" r:id="R7a05e547764d4a36"/>
    <p:sldId xmlns:r="http://schemas.openxmlformats.org/officeDocument/2006/relationships" id="261" r:id="R3cf6077b5d794f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c0066a7274fa0" /><Relationship Type="http://schemas.openxmlformats.org/officeDocument/2006/relationships/slide" Target="/ppt/slides/slide1.xml" Id="Rcb6992aaf66f4791" /><Relationship Type="http://schemas.openxmlformats.org/officeDocument/2006/relationships/slide" Target="/ppt/slides/slide2.xml" Id="Rae8315583b2c4261" /><Relationship Type="http://schemas.openxmlformats.org/officeDocument/2006/relationships/slide" Target="/ppt/slides/slide3.xml" Id="R1c54f34caaf14870" /><Relationship Type="http://schemas.openxmlformats.org/officeDocument/2006/relationships/slide" Target="/ppt/slides/slide4.xml" Id="Rae6f0670baa1467f" /><Relationship Type="http://schemas.openxmlformats.org/officeDocument/2006/relationships/slide" Target="/ppt/slides/slide5.xml" Id="R7a05e547764d4a36" /><Relationship Type="http://schemas.openxmlformats.org/officeDocument/2006/relationships/slide" Target="/ppt/slides/slide6.xml" Id="R3cf6077b5d794f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3ec95d7f9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b870a883641f2" /><Relationship Type="http://schemas.openxmlformats.org/officeDocument/2006/relationships/theme" Target="/ppt/slideMasters/theme/theme1.xml" Id="R2c4e27f072f341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b870a883641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04e95c4ca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11185f22e47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6651133524a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b90adde13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6b1ed378642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7d926ea0e41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AARHUS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AARHUS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AARHUS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AARHUS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AARHUS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AARHUS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15 692 129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1 714 025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1 161 730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2 494 257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11 795 937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AARHUS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845 595 372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AARHUS AS</a:t>
            </a:r>
          </a:p>
        </p:txBody>
      </p:sp>
    </p:spTree>
  </p:cSld>
  <p:clrMapOvr>
    <a:masterClrMapping xmlns:a="http://schemas.openxmlformats.org/drawingml/2006/main"/>
  </p:clrMapOvr>
</p:sld>
</file>