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61195a123744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21807e927f4853"/>
  </p:sldMasterIdLst>
  <p:sldIdLst>
    <p:sldId xmlns:r="http://schemas.openxmlformats.org/officeDocument/2006/relationships" id="256" r:id="R34fa582499cb4af7"/>
    <p:sldId xmlns:r="http://schemas.openxmlformats.org/officeDocument/2006/relationships" id="257" r:id="R66176e2fe6b74dc2"/>
    <p:sldId xmlns:r="http://schemas.openxmlformats.org/officeDocument/2006/relationships" id="258" r:id="R9ef5ef8d506245a7"/>
    <p:sldId xmlns:r="http://schemas.openxmlformats.org/officeDocument/2006/relationships" id="259" r:id="Rdf1312a8aea9458a"/>
    <p:sldId xmlns:r="http://schemas.openxmlformats.org/officeDocument/2006/relationships" id="260" r:id="R44876256756942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21807e927f4853" /><Relationship Type="http://schemas.openxmlformats.org/officeDocument/2006/relationships/slide" Target="/ppt/slides/slide1.xml" Id="R34fa582499cb4af7" /><Relationship Type="http://schemas.openxmlformats.org/officeDocument/2006/relationships/slide" Target="/ppt/slides/slide2.xml" Id="R66176e2fe6b74dc2" /><Relationship Type="http://schemas.openxmlformats.org/officeDocument/2006/relationships/slide" Target="/ppt/slides/slide3.xml" Id="R9ef5ef8d506245a7" /><Relationship Type="http://schemas.openxmlformats.org/officeDocument/2006/relationships/slide" Target="/ppt/slides/slide4.xml" Id="Rdf1312a8aea9458a" /><Relationship Type="http://schemas.openxmlformats.org/officeDocument/2006/relationships/slide" Target="/ppt/slides/slide5.xml" Id="R44876256756942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abcc1362b549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bd6431b544ee9" /><Relationship Type="http://schemas.openxmlformats.org/officeDocument/2006/relationships/theme" Target="/ppt/slideMasters/theme/theme1.xml" Id="Rd944eb649ea94c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3bd6431b544e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95addb1724f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f4d223b4c4f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f1009a55a4e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bacabac2646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b8d3536af43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DRIFT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DRIFT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DRIFT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DRIFT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DRIFT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DRIFT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844 871 902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DRIFT</a:t>
            </a:r>
          </a:p>
        </p:txBody>
      </p:sp>
    </p:spTree>
  </p:cSld>
  <p:clrMapOvr>
    <a:masterClrMapping xmlns:a="http://schemas.openxmlformats.org/drawingml/2006/main"/>
  </p:clrMapOvr>
</p:sld>
</file>