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75f7709c9146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0242485c364e83"/>
  </p:sldMasterIdLst>
  <p:sldIdLst>
    <p:sldId xmlns:r="http://schemas.openxmlformats.org/officeDocument/2006/relationships" id="256" r:id="R07f0bc9465874db3"/>
    <p:sldId xmlns:r="http://schemas.openxmlformats.org/officeDocument/2006/relationships" id="257" r:id="R8fc16937d6c849b1"/>
    <p:sldId xmlns:r="http://schemas.openxmlformats.org/officeDocument/2006/relationships" id="258" r:id="R43a5a306fad042ec"/>
    <p:sldId xmlns:r="http://schemas.openxmlformats.org/officeDocument/2006/relationships" id="259" r:id="R781a492ccebd4ec0"/>
    <p:sldId xmlns:r="http://schemas.openxmlformats.org/officeDocument/2006/relationships" id="260" r:id="R613a938b5d5e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242485c364e83" /><Relationship Type="http://schemas.openxmlformats.org/officeDocument/2006/relationships/slide" Target="/ppt/slides/slide1.xml" Id="R07f0bc9465874db3" /><Relationship Type="http://schemas.openxmlformats.org/officeDocument/2006/relationships/slide" Target="/ppt/slides/slide2.xml" Id="R8fc16937d6c849b1" /><Relationship Type="http://schemas.openxmlformats.org/officeDocument/2006/relationships/slide" Target="/ppt/slides/slide3.xml" Id="R43a5a306fad042ec" /><Relationship Type="http://schemas.openxmlformats.org/officeDocument/2006/relationships/slide" Target="/ppt/slides/slide4.xml" Id="R781a492ccebd4ec0" /><Relationship Type="http://schemas.openxmlformats.org/officeDocument/2006/relationships/slide" Target="/ppt/slides/slide5.xml" Id="R613a938b5d5e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ca6bce7a4f4d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1cacc186c4b51" /><Relationship Type="http://schemas.openxmlformats.org/officeDocument/2006/relationships/theme" Target="/ppt/slideMasters/theme/theme1.xml" Id="R62794eba749648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31cacc186c4b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651e82ed84e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5b908e2df4f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ebce5024141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0e07285d64d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3501e087542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842 529 972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MUNCO AS</a:t>
            </a:r>
          </a:p>
        </p:txBody>
      </p:sp>
    </p:spTree>
  </p:cSld>
  <p:clrMapOvr>
    <a:masterClrMapping xmlns:a="http://schemas.openxmlformats.org/drawingml/2006/main"/>
  </p:clrMapOvr>
</p:sld>
</file>