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659e42ebbf47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dacad90d064bf1"/>
  </p:sldMasterIdLst>
  <p:sldIdLst>
    <p:sldId xmlns:r="http://schemas.openxmlformats.org/officeDocument/2006/relationships" id="256" r:id="R91c24958e66e469b"/>
    <p:sldId xmlns:r="http://schemas.openxmlformats.org/officeDocument/2006/relationships" id="257" r:id="R94f65ea029c2436f"/>
    <p:sldId xmlns:r="http://schemas.openxmlformats.org/officeDocument/2006/relationships" id="258" r:id="R82b1a7d096d14fce"/>
    <p:sldId xmlns:r="http://schemas.openxmlformats.org/officeDocument/2006/relationships" id="259" r:id="R0e6d21adaaf74c51"/>
    <p:sldId xmlns:r="http://schemas.openxmlformats.org/officeDocument/2006/relationships" id="260" r:id="Raf4f54bfd45c4e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dacad90d064bf1" /><Relationship Type="http://schemas.openxmlformats.org/officeDocument/2006/relationships/slide" Target="/ppt/slides/slide1.xml" Id="R91c24958e66e469b" /><Relationship Type="http://schemas.openxmlformats.org/officeDocument/2006/relationships/slide" Target="/ppt/slides/slide2.xml" Id="R94f65ea029c2436f" /><Relationship Type="http://schemas.openxmlformats.org/officeDocument/2006/relationships/slide" Target="/ppt/slides/slide3.xml" Id="R82b1a7d096d14fce" /><Relationship Type="http://schemas.openxmlformats.org/officeDocument/2006/relationships/slide" Target="/ppt/slides/slide4.xml" Id="R0e6d21adaaf74c51" /><Relationship Type="http://schemas.openxmlformats.org/officeDocument/2006/relationships/slide" Target="/ppt/slides/slide5.xml" Id="Raf4f54bfd45c4e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42480113e4d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067ae4f17492f" /><Relationship Type="http://schemas.openxmlformats.org/officeDocument/2006/relationships/theme" Target="/ppt/slideMasters/theme/theme1.xml" Id="R69edfbdaf0554a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9067ae4f1749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f310336454a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434faa8fc48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897ca9eaf4c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4806253c242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3aff48b544b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PRESANGEN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PRESANGEN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841 817 222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PRESANGEN AS</a:t>
            </a:r>
          </a:p>
        </p:txBody>
      </p:sp>
    </p:spTree>
  </p:cSld>
  <p:clrMapOvr>
    <a:masterClrMapping xmlns:a="http://schemas.openxmlformats.org/drawingml/2006/main"/>
  </p:clrMapOvr>
</p:sld>
</file>