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41032717e1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fa852c3dc249f2"/>
  </p:sldMasterIdLst>
  <p:sldIdLst>
    <p:sldId xmlns:r="http://schemas.openxmlformats.org/officeDocument/2006/relationships" id="256" r:id="R9a4622817a334006"/>
    <p:sldId xmlns:r="http://schemas.openxmlformats.org/officeDocument/2006/relationships" id="257" r:id="R8ebf21d0666e4ae7"/>
    <p:sldId xmlns:r="http://schemas.openxmlformats.org/officeDocument/2006/relationships" id="258" r:id="R62ee047f1f9a4bce"/>
    <p:sldId xmlns:r="http://schemas.openxmlformats.org/officeDocument/2006/relationships" id="259" r:id="R42374181e02d45aa"/>
    <p:sldId xmlns:r="http://schemas.openxmlformats.org/officeDocument/2006/relationships" id="260" r:id="R2775c12475d34026"/>
    <p:sldId xmlns:r="http://schemas.openxmlformats.org/officeDocument/2006/relationships" id="261" r:id="R2391e4d9475b415a"/>
    <p:sldId xmlns:r="http://schemas.openxmlformats.org/officeDocument/2006/relationships" id="262" r:id="R88acdfa2bf2048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a852c3dc249f2" /><Relationship Type="http://schemas.openxmlformats.org/officeDocument/2006/relationships/slide" Target="/ppt/slides/slide1.xml" Id="R9a4622817a334006" /><Relationship Type="http://schemas.openxmlformats.org/officeDocument/2006/relationships/slide" Target="/ppt/slides/slide2.xml" Id="R8ebf21d0666e4ae7" /><Relationship Type="http://schemas.openxmlformats.org/officeDocument/2006/relationships/slide" Target="/ppt/slides/slide3.xml" Id="R62ee047f1f9a4bce" /><Relationship Type="http://schemas.openxmlformats.org/officeDocument/2006/relationships/slide" Target="/ppt/slides/slide4.xml" Id="R42374181e02d45aa" /><Relationship Type="http://schemas.openxmlformats.org/officeDocument/2006/relationships/slide" Target="/ppt/slides/slide5.xml" Id="R2775c12475d34026" /><Relationship Type="http://schemas.openxmlformats.org/officeDocument/2006/relationships/slide" Target="/ppt/slides/slide6.xml" Id="R2391e4d9475b415a" /><Relationship Type="http://schemas.openxmlformats.org/officeDocument/2006/relationships/slide" Target="/ppt/slides/slide7.xml" Id="R88acdfa2bf2048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79676bede4d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02cd91a794274" /><Relationship Type="http://schemas.openxmlformats.org/officeDocument/2006/relationships/theme" Target="/ppt/slideMasters/theme/theme1.xml" Id="R4e04144f7c404b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202cd91a7942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585a067dd40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3d28f26634a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829d72c524a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c8fdcb066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656082b924c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c6a3d272441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9d939c9d749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ARTEC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ARTEC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39 673 384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2 213 740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4 153 001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12 807 232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FRYDENBØ EIENDOM AS  –  63,2 %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CETRA PARTNERGRUPPE AS  –  27,1 %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FRYDENBØ EIENDOM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CETRA PARTNERGRUPPE AS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PARASKEVI TJERVAAG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20 78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post@artec.no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841 756 142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ARTEC AS</a:t>
            </a:r>
          </a:p>
        </p:txBody>
      </p:sp>
    </p:spTree>
  </p:cSld>
  <p:clrMapOvr>
    <a:masterClrMapping xmlns:a="http://schemas.openxmlformats.org/drawingml/2006/main"/>
  </p:clrMapOvr>
</p:sld>
</file>