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ad8a9000d64f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440281c823410f"/>
  </p:sldMasterIdLst>
  <p:sldIdLst>
    <p:sldId xmlns:r="http://schemas.openxmlformats.org/officeDocument/2006/relationships" id="256" r:id="R36b52e08cf2e4dcc"/>
    <p:sldId xmlns:r="http://schemas.openxmlformats.org/officeDocument/2006/relationships" id="257" r:id="R96d036cddd4447ca"/>
    <p:sldId xmlns:r="http://schemas.openxmlformats.org/officeDocument/2006/relationships" id="258" r:id="R471a250da5bd4496"/>
    <p:sldId xmlns:r="http://schemas.openxmlformats.org/officeDocument/2006/relationships" id="259" r:id="Rd38ea3482d4849bd"/>
    <p:sldId xmlns:r="http://schemas.openxmlformats.org/officeDocument/2006/relationships" id="260" r:id="Re0157e395a2240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440281c823410f" /><Relationship Type="http://schemas.openxmlformats.org/officeDocument/2006/relationships/slide" Target="/ppt/slides/slide1.xml" Id="R36b52e08cf2e4dcc" /><Relationship Type="http://schemas.openxmlformats.org/officeDocument/2006/relationships/slide" Target="/ppt/slides/slide2.xml" Id="R96d036cddd4447ca" /><Relationship Type="http://schemas.openxmlformats.org/officeDocument/2006/relationships/slide" Target="/ppt/slides/slide3.xml" Id="R471a250da5bd4496" /><Relationship Type="http://schemas.openxmlformats.org/officeDocument/2006/relationships/slide" Target="/ppt/slides/slide4.xml" Id="Rd38ea3482d4849bd" /><Relationship Type="http://schemas.openxmlformats.org/officeDocument/2006/relationships/slide" Target="/ppt/slides/slide5.xml" Id="Re0157e395a2240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be438d79e44d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db8abbc4a14256" /><Relationship Type="http://schemas.openxmlformats.org/officeDocument/2006/relationships/theme" Target="/ppt/slideMasters/theme/theme1.xml" Id="R934a08164d4c41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db8abbc4a142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f76d9c11743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ae7099fcc946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78a94546d4c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f152d200ef40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2a7612c5a34a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Bergtrans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Bergtrans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Bergtrans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Bergtrans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Bergtrans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Bergtrans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840 445 372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Bergtrans AS</a:t>
            </a:r>
          </a:p>
        </p:txBody>
      </p:sp>
    </p:spTree>
  </p:cSld>
  <p:clrMapOvr>
    <a:masterClrMapping xmlns:a="http://schemas.openxmlformats.org/drawingml/2006/main"/>
  </p:clrMapOvr>
</p:sld>
</file>