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2172b94f9ef4c2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3d6f7f8d13c4f48"/>
  </p:sldMasterIdLst>
  <p:sldIdLst>
    <p:sldId xmlns:r="http://schemas.openxmlformats.org/officeDocument/2006/relationships" id="256" r:id="Rbc4f83e869644f05"/>
    <p:sldId xmlns:r="http://schemas.openxmlformats.org/officeDocument/2006/relationships" id="257" r:id="R5fd0bc096da14a86"/>
    <p:sldId xmlns:r="http://schemas.openxmlformats.org/officeDocument/2006/relationships" id="258" r:id="R013e64b705e647ce"/>
    <p:sldId xmlns:r="http://schemas.openxmlformats.org/officeDocument/2006/relationships" id="259" r:id="Rdec7a08799d34fe1"/>
    <p:sldId xmlns:r="http://schemas.openxmlformats.org/officeDocument/2006/relationships" id="260" r:id="R9f3a823b8e5e4486"/>
    <p:sldId xmlns:r="http://schemas.openxmlformats.org/officeDocument/2006/relationships" id="261" r:id="R5af1525ded29421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3d6f7f8d13c4f48" /><Relationship Type="http://schemas.openxmlformats.org/officeDocument/2006/relationships/slide" Target="/ppt/slides/slide1.xml" Id="Rbc4f83e869644f05" /><Relationship Type="http://schemas.openxmlformats.org/officeDocument/2006/relationships/slide" Target="/ppt/slides/slide2.xml" Id="R5fd0bc096da14a86" /><Relationship Type="http://schemas.openxmlformats.org/officeDocument/2006/relationships/slide" Target="/ppt/slides/slide3.xml" Id="R013e64b705e647ce" /><Relationship Type="http://schemas.openxmlformats.org/officeDocument/2006/relationships/slide" Target="/ppt/slides/slide4.xml" Id="Rdec7a08799d34fe1" /><Relationship Type="http://schemas.openxmlformats.org/officeDocument/2006/relationships/slide" Target="/ppt/slides/slide5.xml" Id="R9f3a823b8e5e4486" /><Relationship Type="http://schemas.openxmlformats.org/officeDocument/2006/relationships/slide" Target="/ppt/slides/slide6.xml" Id="R5af1525ded29421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0250fbb8e1749b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769a3ca76e47a9" /><Relationship Type="http://schemas.openxmlformats.org/officeDocument/2006/relationships/theme" Target="/ppt/slideMasters/theme/theme1.xml" Id="Rfa2fb136410c404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2769a3ca76e47a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fb289fa1c7444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89dffc22124a6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51aa8be1af413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d1e7691e55405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c6ef3972fa494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bb86aea4ae41b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HALTDALEN SPAREBANK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HALTDALEN SPAREBANK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HALTDALEN SPAREBANK ble etablert [år] og holder til i Haltdalen.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HALTDALEN SPAREBANK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HALTDALEN SPAREBANK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HALTDALEN SPAREBANK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Andre aksjonærer  –  25,2 %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QUENILD GUNNAR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FSH AS  –  7,7 %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WINSNES PER IVAR  –  6,4 %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SOKNEDAL SPAREBANK  –  6,3 %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NYGÅRD MARGIT BAKKA  –  3,3 %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HALTDALEN SPAREBANK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Aunvegen 24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7383 Haltdalen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72 40 51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post@haltdalensparebank.no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www.haltdalensparebank.no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837 902 622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HALTDALEN SPAREBANK</a:t>
            </a:r>
          </a:p>
        </p:txBody>
      </p:sp>
    </p:spTree>
  </p:cSld>
  <p:clrMapOvr>
    <a:masterClrMapping xmlns:a="http://schemas.openxmlformats.org/drawingml/2006/main"/>
  </p:clrMapOvr>
</p:sld>
</file>