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95210a575e43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781e246f6d4806"/>
  </p:sldMasterIdLst>
  <p:sldIdLst>
    <p:sldId xmlns:r="http://schemas.openxmlformats.org/officeDocument/2006/relationships" id="256" r:id="Rf76cf12fb9ca4e27"/>
    <p:sldId xmlns:r="http://schemas.openxmlformats.org/officeDocument/2006/relationships" id="257" r:id="Rd00c234138ba41d2"/>
    <p:sldId xmlns:r="http://schemas.openxmlformats.org/officeDocument/2006/relationships" id="258" r:id="R7687f042cb9d4e37"/>
    <p:sldId xmlns:r="http://schemas.openxmlformats.org/officeDocument/2006/relationships" id="259" r:id="R76470cb14e2943a7"/>
    <p:sldId xmlns:r="http://schemas.openxmlformats.org/officeDocument/2006/relationships" id="260" r:id="R9c0ad93483ad45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81e246f6d4806" /><Relationship Type="http://schemas.openxmlformats.org/officeDocument/2006/relationships/slide" Target="/ppt/slides/slide1.xml" Id="Rf76cf12fb9ca4e27" /><Relationship Type="http://schemas.openxmlformats.org/officeDocument/2006/relationships/slide" Target="/ppt/slides/slide2.xml" Id="Rd00c234138ba41d2" /><Relationship Type="http://schemas.openxmlformats.org/officeDocument/2006/relationships/slide" Target="/ppt/slides/slide3.xml" Id="R7687f042cb9d4e37" /><Relationship Type="http://schemas.openxmlformats.org/officeDocument/2006/relationships/slide" Target="/ppt/slides/slide4.xml" Id="R76470cb14e2943a7" /><Relationship Type="http://schemas.openxmlformats.org/officeDocument/2006/relationships/slide" Target="/ppt/slides/slide5.xml" Id="R9c0ad93483ad45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a52bb1d7944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9853ff5f84c45" /><Relationship Type="http://schemas.openxmlformats.org/officeDocument/2006/relationships/theme" Target="/ppt/slideMasters/theme/theme1.xml" Id="R0048cb94c23c4a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b9853ff5f84c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0fd50584f49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11bdd28644a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7d0fa16ff42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5fda994dd4c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e0e7aa3354a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SAMBYGG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SAMBYGG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SAMBYGG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SAMBYGG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SAMBYGG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SAMBYGG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837 595 312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SAMBYGG</a:t>
            </a:r>
          </a:p>
        </p:txBody>
      </p:sp>
    </p:spTree>
  </p:cSld>
  <p:clrMapOvr>
    <a:masterClrMapping xmlns:a="http://schemas.openxmlformats.org/drawingml/2006/main"/>
  </p:clrMapOvr>
</p:sld>
</file>