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50682cc82e4d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6f336d1f1493f"/>
  </p:sldMasterIdLst>
  <p:sldIdLst>
    <p:sldId xmlns:r="http://schemas.openxmlformats.org/officeDocument/2006/relationships" id="256" r:id="R46648a75a0fd4c76"/>
    <p:sldId xmlns:r="http://schemas.openxmlformats.org/officeDocument/2006/relationships" id="257" r:id="R6551ca7057464bcd"/>
    <p:sldId xmlns:r="http://schemas.openxmlformats.org/officeDocument/2006/relationships" id="258" r:id="R26d785a0c2644bea"/>
    <p:sldId xmlns:r="http://schemas.openxmlformats.org/officeDocument/2006/relationships" id="259" r:id="Rfb42e886ebce4929"/>
    <p:sldId xmlns:r="http://schemas.openxmlformats.org/officeDocument/2006/relationships" id="260" r:id="Rd0f3178517da4992"/>
    <p:sldId xmlns:r="http://schemas.openxmlformats.org/officeDocument/2006/relationships" id="261" r:id="Rbc92f858902643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6f336d1f1493f" /><Relationship Type="http://schemas.openxmlformats.org/officeDocument/2006/relationships/slide" Target="/ppt/slides/slide1.xml" Id="R46648a75a0fd4c76" /><Relationship Type="http://schemas.openxmlformats.org/officeDocument/2006/relationships/slide" Target="/ppt/slides/slide2.xml" Id="R6551ca7057464bcd" /><Relationship Type="http://schemas.openxmlformats.org/officeDocument/2006/relationships/slide" Target="/ppt/slides/slide3.xml" Id="R26d785a0c2644bea" /><Relationship Type="http://schemas.openxmlformats.org/officeDocument/2006/relationships/slide" Target="/ppt/slides/slide4.xml" Id="Rfb42e886ebce4929" /><Relationship Type="http://schemas.openxmlformats.org/officeDocument/2006/relationships/slide" Target="/ppt/slides/slide5.xml" Id="Rd0f3178517da4992" /><Relationship Type="http://schemas.openxmlformats.org/officeDocument/2006/relationships/slide" Target="/ppt/slides/slide6.xml" Id="Rbc92f858902643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522d6bdba4f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db95c06834158" /><Relationship Type="http://schemas.openxmlformats.org/officeDocument/2006/relationships/theme" Target="/ppt/slideMasters/theme/theme1.xml" Id="Rfd9b3516d95647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5db95c068341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ff4118a0847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ad7f2753744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cee63089943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6a0e237e64c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fef29c0c34c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d840176fe40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TEV NEXUS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 NEXUS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JONASSEN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Kløvervegen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836 727 592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TEV NEXUS AS</a:t>
            </a:r>
          </a:p>
        </p:txBody>
      </p:sp>
    </p:spTree>
  </p:cSld>
  <p:clrMapOvr>
    <a:masterClrMapping xmlns:a="http://schemas.openxmlformats.org/drawingml/2006/main"/>
  </p:clrMapOvr>
</p:sld>
</file>