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fd3a8c4d8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f27a1bf854c5c"/>
  </p:sldMasterIdLst>
  <p:sldIdLst>
    <p:sldId xmlns:r="http://schemas.openxmlformats.org/officeDocument/2006/relationships" id="256" r:id="Ra36e98c1a4db4ff0"/>
    <p:sldId xmlns:r="http://schemas.openxmlformats.org/officeDocument/2006/relationships" id="257" r:id="R87d1f94d93e34a7c"/>
    <p:sldId xmlns:r="http://schemas.openxmlformats.org/officeDocument/2006/relationships" id="258" r:id="Rbca1a7c81dcb4183"/>
    <p:sldId xmlns:r="http://schemas.openxmlformats.org/officeDocument/2006/relationships" id="259" r:id="Rc44d8d3b263e45c2"/>
    <p:sldId xmlns:r="http://schemas.openxmlformats.org/officeDocument/2006/relationships" id="260" r:id="Rbca122776433463c"/>
    <p:sldId xmlns:r="http://schemas.openxmlformats.org/officeDocument/2006/relationships" id="261" r:id="R53505904bbd0471a"/>
    <p:sldId xmlns:r="http://schemas.openxmlformats.org/officeDocument/2006/relationships" id="262" r:id="R0e1658459871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f27a1bf854c5c" /><Relationship Type="http://schemas.openxmlformats.org/officeDocument/2006/relationships/slide" Target="/ppt/slides/slide1.xml" Id="Ra36e98c1a4db4ff0" /><Relationship Type="http://schemas.openxmlformats.org/officeDocument/2006/relationships/slide" Target="/ppt/slides/slide2.xml" Id="R87d1f94d93e34a7c" /><Relationship Type="http://schemas.openxmlformats.org/officeDocument/2006/relationships/slide" Target="/ppt/slides/slide3.xml" Id="Rbca1a7c81dcb4183" /><Relationship Type="http://schemas.openxmlformats.org/officeDocument/2006/relationships/slide" Target="/ppt/slides/slide4.xml" Id="Rc44d8d3b263e45c2" /><Relationship Type="http://schemas.openxmlformats.org/officeDocument/2006/relationships/slide" Target="/ppt/slides/slide5.xml" Id="Rbca122776433463c" /><Relationship Type="http://schemas.openxmlformats.org/officeDocument/2006/relationships/slide" Target="/ppt/slides/slide6.xml" Id="R53505904bbd0471a" /><Relationship Type="http://schemas.openxmlformats.org/officeDocument/2006/relationships/slide" Target="/ppt/slides/slide7.xml" Id="R0e1658459871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90f3942a5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3670297d84174" /><Relationship Type="http://schemas.openxmlformats.org/officeDocument/2006/relationships/theme" Target="/ppt/slideMasters/theme/theme1.xml" Id="R0764b232313c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3670297d8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ad5d9be9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d45f044d04e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e89da8225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d5f5c0a944d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44c6404ac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35f508545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e7106ec8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TEKNOFOB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TEKNOFOB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TEKNOFOB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TEKNOFOB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TEKNOFOB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TEKNOFOB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11 370 351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16 637 428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TEKNOFOB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BRODTKORB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TEKNOFOB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Brodtkorb, Waltersborgveien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836 618 262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TEKNOFOB AS</a:t>
            </a:r>
          </a:p>
        </p:txBody>
      </p:sp>
    </p:spTree>
  </p:cSld>
  <p:clrMapOvr>
    <a:masterClrMapping xmlns:a="http://schemas.openxmlformats.org/drawingml/2006/main"/>
  </p:clrMapOvr>
</p:sld>
</file>