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de1393884c41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89147fbc848c9"/>
  </p:sldMasterIdLst>
  <p:sldIdLst>
    <p:sldId xmlns:r="http://schemas.openxmlformats.org/officeDocument/2006/relationships" id="256" r:id="R0a898189ea1e4b97"/>
    <p:sldId xmlns:r="http://schemas.openxmlformats.org/officeDocument/2006/relationships" id="257" r:id="R1601b821db9949ec"/>
    <p:sldId xmlns:r="http://schemas.openxmlformats.org/officeDocument/2006/relationships" id="258" r:id="Ra8e1e5f2a6064c78"/>
    <p:sldId xmlns:r="http://schemas.openxmlformats.org/officeDocument/2006/relationships" id="259" r:id="Refd88cc4b7e64e51"/>
    <p:sldId xmlns:r="http://schemas.openxmlformats.org/officeDocument/2006/relationships" id="260" r:id="R23d3db08ba3b4b9d"/>
    <p:sldId xmlns:r="http://schemas.openxmlformats.org/officeDocument/2006/relationships" id="261" r:id="Rb2f633516a554780"/>
    <p:sldId xmlns:r="http://schemas.openxmlformats.org/officeDocument/2006/relationships" id="262" r:id="Rec52e5243d254c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89147fbc848c9" /><Relationship Type="http://schemas.openxmlformats.org/officeDocument/2006/relationships/slide" Target="/ppt/slides/slide1.xml" Id="R0a898189ea1e4b97" /><Relationship Type="http://schemas.openxmlformats.org/officeDocument/2006/relationships/slide" Target="/ppt/slides/slide2.xml" Id="R1601b821db9949ec" /><Relationship Type="http://schemas.openxmlformats.org/officeDocument/2006/relationships/slide" Target="/ppt/slides/slide3.xml" Id="Ra8e1e5f2a6064c78" /><Relationship Type="http://schemas.openxmlformats.org/officeDocument/2006/relationships/slide" Target="/ppt/slides/slide4.xml" Id="Refd88cc4b7e64e51" /><Relationship Type="http://schemas.openxmlformats.org/officeDocument/2006/relationships/slide" Target="/ppt/slides/slide5.xml" Id="R23d3db08ba3b4b9d" /><Relationship Type="http://schemas.openxmlformats.org/officeDocument/2006/relationships/slide" Target="/ppt/slides/slide6.xml" Id="Rb2f633516a554780" /><Relationship Type="http://schemas.openxmlformats.org/officeDocument/2006/relationships/slide" Target="/ppt/slides/slide7.xml" Id="Rec52e5243d254c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a352de9b64c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abc1f81ad4961" /><Relationship Type="http://schemas.openxmlformats.org/officeDocument/2006/relationships/theme" Target="/ppt/slideMasters/theme/theme1.xml" Id="Rc94e23d8fc4343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2abc1f81ad49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0dc8e3c0749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006e40ca442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40892f7840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e4a5c4e7148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fbf0c24b147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de0cd0dd4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34c20d7ca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VELOX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VELOX INVEST AS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BJÅNES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Marikåpevegen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836 268 792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VELOX INVEST AS</a:t>
            </a:r>
          </a:p>
        </p:txBody>
      </p:sp>
    </p:spTree>
  </p:cSld>
  <p:clrMapOvr>
    <a:masterClrMapping xmlns:a="http://schemas.openxmlformats.org/drawingml/2006/main"/>
  </p:clrMapOvr>
</p:sld>
</file>