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ced5fe7d8041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c2200fd7754ac3"/>
  </p:sldMasterIdLst>
  <p:sldIdLst>
    <p:sldId xmlns:r="http://schemas.openxmlformats.org/officeDocument/2006/relationships" id="256" r:id="Rc219c6bdbf314443"/>
    <p:sldId xmlns:r="http://schemas.openxmlformats.org/officeDocument/2006/relationships" id="257" r:id="R6c50ded683e14a3a"/>
    <p:sldId xmlns:r="http://schemas.openxmlformats.org/officeDocument/2006/relationships" id="258" r:id="R77c45341e13a42ce"/>
    <p:sldId xmlns:r="http://schemas.openxmlformats.org/officeDocument/2006/relationships" id="259" r:id="Re21373c2aa2d4176"/>
    <p:sldId xmlns:r="http://schemas.openxmlformats.org/officeDocument/2006/relationships" id="260" r:id="R463a2bc6788e4826"/>
    <p:sldId xmlns:r="http://schemas.openxmlformats.org/officeDocument/2006/relationships" id="261" r:id="R339e23fa8d0d49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c2200fd7754ac3" /><Relationship Type="http://schemas.openxmlformats.org/officeDocument/2006/relationships/slide" Target="/ppt/slides/slide1.xml" Id="Rc219c6bdbf314443" /><Relationship Type="http://schemas.openxmlformats.org/officeDocument/2006/relationships/slide" Target="/ppt/slides/slide2.xml" Id="R6c50ded683e14a3a" /><Relationship Type="http://schemas.openxmlformats.org/officeDocument/2006/relationships/slide" Target="/ppt/slides/slide3.xml" Id="R77c45341e13a42ce" /><Relationship Type="http://schemas.openxmlformats.org/officeDocument/2006/relationships/slide" Target="/ppt/slides/slide4.xml" Id="Re21373c2aa2d4176" /><Relationship Type="http://schemas.openxmlformats.org/officeDocument/2006/relationships/slide" Target="/ppt/slides/slide5.xml" Id="R463a2bc6788e4826" /><Relationship Type="http://schemas.openxmlformats.org/officeDocument/2006/relationships/slide" Target="/ppt/slides/slide6.xml" Id="R339e23fa8d0d49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bfe32e768a4e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5ee4839004720" /><Relationship Type="http://schemas.openxmlformats.org/officeDocument/2006/relationships/theme" Target="/ppt/slideMasters/theme/theme1.xml" Id="R7bd916b1f42f43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25ee48390047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7305d565641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95584a51040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9b16094f848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79bc3751546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fe3176c2a44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9bfba844143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ALBI 1000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ALBI 1000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ALBI 1000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ALBI 1000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ALBI 1000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ALBI 1000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67 736 080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4 627 221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3 901 931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10 627 871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20 113 079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ALBI 1000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Nordstrandveien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28 23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kiwi.nordstrand@kiwi.no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836 095 782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ALBI 1000 AS</a:t>
            </a:r>
          </a:p>
        </p:txBody>
      </p:sp>
    </p:spTree>
  </p:cSld>
  <p:clrMapOvr>
    <a:masterClrMapping xmlns:a="http://schemas.openxmlformats.org/drawingml/2006/main"/>
  </p:clrMapOvr>
</p:sld>
</file>