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b8d192a38944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1ffa560fe4537"/>
  </p:sldMasterIdLst>
  <p:sldIdLst>
    <p:sldId xmlns:r="http://schemas.openxmlformats.org/officeDocument/2006/relationships" id="256" r:id="Re5e26e8098894ffe"/>
    <p:sldId xmlns:r="http://schemas.openxmlformats.org/officeDocument/2006/relationships" id="257" r:id="Rb8dd6c937f324e11"/>
    <p:sldId xmlns:r="http://schemas.openxmlformats.org/officeDocument/2006/relationships" id="258" r:id="Rf4f35d0a8bd1496f"/>
    <p:sldId xmlns:r="http://schemas.openxmlformats.org/officeDocument/2006/relationships" id="259" r:id="R2a204d9949204697"/>
    <p:sldId xmlns:r="http://schemas.openxmlformats.org/officeDocument/2006/relationships" id="260" r:id="R9179facf14a740da"/>
    <p:sldId xmlns:r="http://schemas.openxmlformats.org/officeDocument/2006/relationships" id="261" r:id="R26c63c233183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1ffa560fe4537" /><Relationship Type="http://schemas.openxmlformats.org/officeDocument/2006/relationships/slide" Target="/ppt/slides/slide1.xml" Id="Re5e26e8098894ffe" /><Relationship Type="http://schemas.openxmlformats.org/officeDocument/2006/relationships/slide" Target="/ppt/slides/slide2.xml" Id="Rb8dd6c937f324e11" /><Relationship Type="http://schemas.openxmlformats.org/officeDocument/2006/relationships/slide" Target="/ppt/slides/slide3.xml" Id="Rf4f35d0a8bd1496f" /><Relationship Type="http://schemas.openxmlformats.org/officeDocument/2006/relationships/slide" Target="/ppt/slides/slide4.xml" Id="R2a204d9949204697" /><Relationship Type="http://schemas.openxmlformats.org/officeDocument/2006/relationships/slide" Target="/ppt/slides/slide5.xml" Id="R9179facf14a740da" /><Relationship Type="http://schemas.openxmlformats.org/officeDocument/2006/relationships/slide" Target="/ppt/slides/slide6.xml" Id="R26c63c233183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58f1db9864f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261dc70f7409d" /><Relationship Type="http://schemas.openxmlformats.org/officeDocument/2006/relationships/theme" Target="/ppt/slideMasters/theme/theme1.xml" Id="Rd29ce11a6d1a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261dc70f740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14adccba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50d210c66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24cb3088c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e0ec2ffc4d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08186f771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89d36d6ff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ØKONOMI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1 371 373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Landstads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835 451 682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