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d73553ab8c48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e16c61540e423b"/>
  </p:sldMasterIdLst>
  <p:sldIdLst>
    <p:sldId xmlns:r="http://schemas.openxmlformats.org/officeDocument/2006/relationships" id="256" r:id="R2b3fafd11c0a4ab6"/>
    <p:sldId xmlns:r="http://schemas.openxmlformats.org/officeDocument/2006/relationships" id="257" r:id="R076bf5e7a4404107"/>
    <p:sldId xmlns:r="http://schemas.openxmlformats.org/officeDocument/2006/relationships" id="258" r:id="Raf30ebf2c54849ed"/>
    <p:sldId xmlns:r="http://schemas.openxmlformats.org/officeDocument/2006/relationships" id="259" r:id="R60b5977506674caa"/>
    <p:sldId xmlns:r="http://schemas.openxmlformats.org/officeDocument/2006/relationships" id="260" r:id="Rd6839c0a3fa84432"/>
    <p:sldId xmlns:r="http://schemas.openxmlformats.org/officeDocument/2006/relationships" id="261" r:id="R1641150756cb4c20"/>
    <p:sldId xmlns:r="http://schemas.openxmlformats.org/officeDocument/2006/relationships" id="262" r:id="Rabf374a90fd846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e16c61540e423b" /><Relationship Type="http://schemas.openxmlformats.org/officeDocument/2006/relationships/slide" Target="/ppt/slides/slide1.xml" Id="R2b3fafd11c0a4ab6" /><Relationship Type="http://schemas.openxmlformats.org/officeDocument/2006/relationships/slide" Target="/ppt/slides/slide2.xml" Id="R076bf5e7a4404107" /><Relationship Type="http://schemas.openxmlformats.org/officeDocument/2006/relationships/slide" Target="/ppt/slides/slide3.xml" Id="Raf30ebf2c54849ed" /><Relationship Type="http://schemas.openxmlformats.org/officeDocument/2006/relationships/slide" Target="/ppt/slides/slide4.xml" Id="R60b5977506674caa" /><Relationship Type="http://schemas.openxmlformats.org/officeDocument/2006/relationships/slide" Target="/ppt/slides/slide5.xml" Id="Rd6839c0a3fa84432" /><Relationship Type="http://schemas.openxmlformats.org/officeDocument/2006/relationships/slide" Target="/ppt/slides/slide6.xml" Id="R1641150756cb4c20" /><Relationship Type="http://schemas.openxmlformats.org/officeDocument/2006/relationships/slide" Target="/ppt/slides/slide7.xml" Id="Rabf374a90fd846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c4f089d7364d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f9b4763884300" /><Relationship Type="http://schemas.openxmlformats.org/officeDocument/2006/relationships/theme" Target="/ppt/slideMasters/theme/theme1.xml" Id="R2fca152172c544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cf9b47638843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0840ec5524d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1a97c274347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1b3db867840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61220053545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33483e8cf4f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00c954ee94e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e97ff1c9340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RENEGADE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RENEGADE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RENEGADE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RENEGADE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RENEGADE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RENEGADE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1 097 621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RENEGADE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ALEXIS DANIEL ARNAUD RENE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RENEGADE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Glaservegen 127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835 448 002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RENEGADE AS</a:t>
            </a:r>
          </a:p>
        </p:txBody>
      </p:sp>
    </p:spTree>
  </p:cSld>
  <p:clrMapOvr>
    <a:masterClrMapping xmlns:a="http://schemas.openxmlformats.org/drawingml/2006/main"/>
  </p:clrMapOvr>
</p:sld>
</file>