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34f349d24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41666b9eb4186"/>
  </p:sldMasterIdLst>
  <p:sldIdLst>
    <p:sldId xmlns:r="http://schemas.openxmlformats.org/officeDocument/2006/relationships" id="256" r:id="Rbf436bf2f2664317"/>
    <p:sldId xmlns:r="http://schemas.openxmlformats.org/officeDocument/2006/relationships" id="257" r:id="R8fbe7092bd0d4e15"/>
    <p:sldId xmlns:r="http://schemas.openxmlformats.org/officeDocument/2006/relationships" id="258" r:id="R67776dd065a74bd2"/>
    <p:sldId xmlns:r="http://schemas.openxmlformats.org/officeDocument/2006/relationships" id="259" r:id="R86bc5139151e461e"/>
    <p:sldId xmlns:r="http://schemas.openxmlformats.org/officeDocument/2006/relationships" id="260" r:id="R4c946750b86f4616"/>
    <p:sldId xmlns:r="http://schemas.openxmlformats.org/officeDocument/2006/relationships" id="261" r:id="R30f8ddd3880f48b1"/>
    <p:sldId xmlns:r="http://schemas.openxmlformats.org/officeDocument/2006/relationships" id="262" r:id="Re5409c41fb57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41666b9eb4186" /><Relationship Type="http://schemas.openxmlformats.org/officeDocument/2006/relationships/slide" Target="/ppt/slides/slide1.xml" Id="Rbf436bf2f2664317" /><Relationship Type="http://schemas.openxmlformats.org/officeDocument/2006/relationships/slide" Target="/ppt/slides/slide2.xml" Id="R8fbe7092bd0d4e15" /><Relationship Type="http://schemas.openxmlformats.org/officeDocument/2006/relationships/slide" Target="/ppt/slides/slide3.xml" Id="R67776dd065a74bd2" /><Relationship Type="http://schemas.openxmlformats.org/officeDocument/2006/relationships/slide" Target="/ppt/slides/slide4.xml" Id="R86bc5139151e461e" /><Relationship Type="http://schemas.openxmlformats.org/officeDocument/2006/relationships/slide" Target="/ppt/slides/slide5.xml" Id="R4c946750b86f4616" /><Relationship Type="http://schemas.openxmlformats.org/officeDocument/2006/relationships/slide" Target="/ppt/slides/slide6.xml" Id="R30f8ddd3880f48b1" /><Relationship Type="http://schemas.openxmlformats.org/officeDocument/2006/relationships/slide" Target="/ppt/slides/slide7.xml" Id="Re5409c41fb57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59ebfb705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18b000368497c" /><Relationship Type="http://schemas.openxmlformats.org/officeDocument/2006/relationships/theme" Target="/ppt/slideMasters/theme/theme1.xml" Id="R578428f81ff8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18b000368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691252417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33930676d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a1d2c0b3f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5c87ba64d4c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c6e6d203c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29c86a2a54a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08b207c17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