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3d8d3f249f41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0d501884f84fba"/>
  </p:sldMasterIdLst>
  <p:sldIdLst>
    <p:sldId xmlns:r="http://schemas.openxmlformats.org/officeDocument/2006/relationships" id="256" r:id="R4a2cf7f6c5454e7c"/>
    <p:sldId xmlns:r="http://schemas.openxmlformats.org/officeDocument/2006/relationships" id="257" r:id="R0f95177222e646e0"/>
    <p:sldId xmlns:r="http://schemas.openxmlformats.org/officeDocument/2006/relationships" id="258" r:id="R2da1608953814108"/>
    <p:sldId xmlns:r="http://schemas.openxmlformats.org/officeDocument/2006/relationships" id="259" r:id="Ra302aefa04e04661"/>
    <p:sldId xmlns:r="http://schemas.openxmlformats.org/officeDocument/2006/relationships" id="260" r:id="Rbc7384bdf2a64f2e"/>
    <p:sldId xmlns:r="http://schemas.openxmlformats.org/officeDocument/2006/relationships" id="261" r:id="R307be683976d49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0d501884f84fba" /><Relationship Type="http://schemas.openxmlformats.org/officeDocument/2006/relationships/slide" Target="/ppt/slides/slide1.xml" Id="R4a2cf7f6c5454e7c" /><Relationship Type="http://schemas.openxmlformats.org/officeDocument/2006/relationships/slide" Target="/ppt/slides/slide2.xml" Id="R0f95177222e646e0" /><Relationship Type="http://schemas.openxmlformats.org/officeDocument/2006/relationships/slide" Target="/ppt/slides/slide3.xml" Id="R2da1608953814108" /><Relationship Type="http://schemas.openxmlformats.org/officeDocument/2006/relationships/slide" Target="/ppt/slides/slide4.xml" Id="Ra302aefa04e04661" /><Relationship Type="http://schemas.openxmlformats.org/officeDocument/2006/relationships/slide" Target="/ppt/slides/slide5.xml" Id="Rbc7384bdf2a64f2e" /><Relationship Type="http://schemas.openxmlformats.org/officeDocument/2006/relationships/slide" Target="/ppt/slides/slide6.xml" Id="R307be683976d49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a913808f494d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635734cd06451c" /><Relationship Type="http://schemas.openxmlformats.org/officeDocument/2006/relationships/theme" Target="/ppt/slideMasters/theme/theme1.xml" Id="Rd6fcc2e1743c4e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635734cd0645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89c92d0f14d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6792fbba044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751ebf7374a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6a7ca000444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c8e31bd61c43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14c94c954e44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H.ÅRDAL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Rutlinslid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6856 Sogndal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