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6df23233f74f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10edd3f3a34b3e"/>
  </p:sldMasterIdLst>
  <p:sldIdLst>
    <p:sldId xmlns:r="http://schemas.openxmlformats.org/officeDocument/2006/relationships" id="256" r:id="R196e769d7df24f21"/>
    <p:sldId xmlns:r="http://schemas.openxmlformats.org/officeDocument/2006/relationships" id="257" r:id="Re6023e26b4a44ee3"/>
    <p:sldId xmlns:r="http://schemas.openxmlformats.org/officeDocument/2006/relationships" id="258" r:id="R7a160645a1a947bf"/>
    <p:sldId xmlns:r="http://schemas.openxmlformats.org/officeDocument/2006/relationships" id="259" r:id="R56a72d5e47314bed"/>
    <p:sldId xmlns:r="http://schemas.openxmlformats.org/officeDocument/2006/relationships" id="260" r:id="Rfddb444423014598"/>
    <p:sldId xmlns:r="http://schemas.openxmlformats.org/officeDocument/2006/relationships" id="261" r:id="R691bc384475e400a"/>
    <p:sldId xmlns:r="http://schemas.openxmlformats.org/officeDocument/2006/relationships" id="262" r:id="Rdbdf797979404c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10edd3f3a34b3e" /><Relationship Type="http://schemas.openxmlformats.org/officeDocument/2006/relationships/slide" Target="/ppt/slides/slide1.xml" Id="R196e769d7df24f21" /><Relationship Type="http://schemas.openxmlformats.org/officeDocument/2006/relationships/slide" Target="/ppt/slides/slide2.xml" Id="Re6023e26b4a44ee3" /><Relationship Type="http://schemas.openxmlformats.org/officeDocument/2006/relationships/slide" Target="/ppt/slides/slide3.xml" Id="R7a160645a1a947bf" /><Relationship Type="http://schemas.openxmlformats.org/officeDocument/2006/relationships/slide" Target="/ppt/slides/slide4.xml" Id="R56a72d5e47314bed" /><Relationship Type="http://schemas.openxmlformats.org/officeDocument/2006/relationships/slide" Target="/ppt/slides/slide5.xml" Id="Rfddb444423014598" /><Relationship Type="http://schemas.openxmlformats.org/officeDocument/2006/relationships/slide" Target="/ppt/slides/slide6.xml" Id="R691bc384475e400a" /><Relationship Type="http://schemas.openxmlformats.org/officeDocument/2006/relationships/slide" Target="/ppt/slides/slide7.xml" Id="Rdbdf797979404c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d692df0f6c46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eeca306af4474" /><Relationship Type="http://schemas.openxmlformats.org/officeDocument/2006/relationships/theme" Target="/ppt/slideMasters/theme/theme1.xml" Id="R49904a2b028149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aeeca306af44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f2eec63a247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ef0da744f44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c1be0929342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8abf9036544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31407b16e4e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50607aca942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fcb6b2e934e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Storgaten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Storgaten 1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216 993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683 276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9 665 557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10 708 050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GRIMSMO KIRSTEN  –  84,0 %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BUSENGDAL EIRIK GRIMSMO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BUSENGDAL FRIDA GRIMSMO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BUSENGDAL HENRIK GRIMSMO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BUSENGDAL INGVARD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Kirsten Grimsmo, Laberget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4020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storgaten1@gmail.com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834 856 972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1 AS</a:t>
            </a:r>
          </a:p>
        </p:txBody>
      </p:sp>
    </p:spTree>
  </p:cSld>
  <p:clrMapOvr>
    <a:masterClrMapping xmlns:a="http://schemas.openxmlformats.org/drawingml/2006/main"/>
  </p:clrMapOvr>
</p:sld>
</file>